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97" r:id="rId5"/>
    <p:sldId id="259" r:id="rId6"/>
    <p:sldId id="260" r:id="rId7"/>
    <p:sldId id="261" r:id="rId8"/>
    <p:sldId id="262" r:id="rId9"/>
    <p:sldId id="265" r:id="rId10"/>
    <p:sldId id="267" r:id="rId11"/>
    <p:sldId id="304" r:id="rId12"/>
    <p:sldId id="305" r:id="rId13"/>
    <p:sldId id="298" r:id="rId14"/>
    <p:sldId id="294" r:id="rId15"/>
    <p:sldId id="302" r:id="rId16"/>
    <p:sldId id="303" r:id="rId17"/>
    <p:sldId id="299" r:id="rId18"/>
    <p:sldId id="300" r:id="rId19"/>
    <p:sldId id="30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>
        <p:scale>
          <a:sx n="100" d="100"/>
          <a:sy n="100" d="100"/>
        </p:scale>
        <p:origin x="-792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29/04/2013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953" y="1242282"/>
            <a:ext cx="4433297" cy="273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2183613" y="2025178"/>
            <a:ext cx="578747" cy="21173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2814559" y="2803576"/>
            <a:ext cx="320457" cy="12219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5095875" y="2809222"/>
            <a:ext cx="147099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5296408" y="2809222"/>
            <a:ext cx="159994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5498940" y="2809222"/>
            <a:ext cx="154333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5698443" y="2809222"/>
            <a:ext cx="158097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5905500" y="2809222"/>
            <a:ext cx="432858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807531" y="1751332"/>
            <a:ext cx="3540238" cy="100504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2653625" y="1607206"/>
            <a:ext cx="653931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118681" y="3072570"/>
            <a:ext cx="4281684" cy="68815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2102520" y="141796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2234267" y="141796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2386717" y="1417966"/>
            <a:ext cx="349115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2763138" y="1417966"/>
            <a:ext cx="349115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097880" y="3817145"/>
            <a:ext cx="4333399" cy="11591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hteck 28"/>
          <p:cNvSpPr/>
          <p:nvPr/>
        </p:nvSpPr>
        <p:spPr>
          <a:xfrm>
            <a:off x="3307556" y="1607206"/>
            <a:ext cx="25717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19" y="1050766"/>
            <a:ext cx="358883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565983" y="125984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700389" y="1259843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851061" y="125984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1008223" y="1259844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1179674" y="125984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975558" y="1755144"/>
            <a:ext cx="681618" cy="1416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461458" y="1755144"/>
            <a:ext cx="448255" cy="1416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3543126" y="1759907"/>
            <a:ext cx="219074" cy="1416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1713745" y="2088519"/>
            <a:ext cx="367293" cy="79406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361445" y="2083756"/>
            <a:ext cx="1567443" cy="9798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3247851" y="3117218"/>
            <a:ext cx="366712" cy="1273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3247851" y="3274380"/>
            <a:ext cx="366712" cy="1273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1704801" y="3109280"/>
            <a:ext cx="366712" cy="2924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652288" y="3636330"/>
            <a:ext cx="3276600" cy="30988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652288" y="4131630"/>
            <a:ext cx="3276600" cy="36703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974801" y="4616135"/>
            <a:ext cx="452437" cy="12700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3483595" y="4616134"/>
            <a:ext cx="457199" cy="12700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4023475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045443" y="3645024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3771448" y="36160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3771448" y="3011182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3668316" y="2885103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is reached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3203848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3232554" y="3656227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2968028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2968030" y="411955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4850879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Engine idling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71986" y="2926090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Coasting &amp; Braking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4377508" y="3602414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4377508" y="613275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4629535" y="3326990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4650226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661789" y="1561418"/>
            <a:ext cx="4719299" cy="2995656"/>
            <a:chOff x="1398172" y="1297893"/>
            <a:chExt cx="6558204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2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V</a:t>
              </a:r>
              <a:endParaRPr lang="de-AT" sz="1200" b="1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time</a:t>
              </a:r>
              <a:endParaRPr lang="de-AT" sz="1200" b="1"/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1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5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2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245737" y="2874712"/>
              <a:ext cx="2710639" cy="834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smtClean="0">
                  <a:solidFill>
                    <a:schemeClr val="accent2"/>
                  </a:solidFill>
                </a:rPr>
                <a:t>Deceleration according to </a:t>
              </a:r>
              <a:r>
                <a:rPr lang="de-AT" sz="1100" b="1" smtClean="0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smtClean="0">
                  <a:solidFill>
                    <a:schemeClr val="accent2"/>
                  </a:solidFill>
                </a:rPr>
                <a:t>brake</a:t>
              </a:r>
              <a:r>
                <a:rPr lang="de-AT" sz="1100" b="1" smtClean="0">
                  <a:solidFill>
                    <a:schemeClr val="accent2"/>
                  </a:solidFill>
                </a:rPr>
                <a:t>=f(v)-curve</a:t>
              </a:r>
              <a:r>
                <a:rPr lang="de-AT" sz="1100" smtClean="0">
                  <a:solidFill>
                    <a:schemeClr val="accent2"/>
                  </a:solidFill>
                </a:rPr>
                <a:t/>
              </a:r>
              <a:br>
                <a:rPr lang="de-AT" sz="1100" smtClean="0">
                  <a:solidFill>
                    <a:schemeClr val="accent2"/>
                  </a:solidFill>
                </a:rPr>
              </a:br>
              <a:r>
                <a:rPr lang="de-AT" sz="1100" smtClean="0">
                  <a:solidFill>
                    <a:schemeClr val="accent2"/>
                  </a:solidFill>
                </a:rPr>
                <a:t> e.g. = -1m/s²</a:t>
              </a:r>
              <a:endParaRPr lang="de-AT" sz="1100" baseline="-2500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133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 = </a:t>
              </a:r>
              <a:br>
                <a:rPr lang="de-AT" sz="1200" b="1" smtClean="0"/>
              </a:br>
              <a:r>
                <a:rPr lang="de-AT" sz="1200" b="1" smtClean="0"/>
                <a:t>(vset</a:t>
              </a:r>
              <a:r>
                <a:rPr lang="de-AT" sz="1200" b="1" baseline="-25000" smtClean="0"/>
                <a:t>1</a:t>
              </a:r>
              <a:r>
                <a:rPr lang="de-AT" sz="1200" b="1" smtClean="0"/>
                <a:t>-vset</a:t>
              </a:r>
              <a:r>
                <a:rPr lang="de-AT" sz="1200" b="1" baseline="-25000" smtClean="0"/>
                <a:t>2</a:t>
              </a:r>
              <a:r>
                <a:rPr lang="de-AT" sz="1200" b="1" smtClean="0"/>
                <a:t>) / a</a:t>
              </a:r>
              <a:r>
                <a:rPr lang="de-AT" sz="1200" b="1" baseline="-25000" smtClean="0"/>
                <a:t>lookahead</a:t>
              </a:r>
              <a:r>
                <a:rPr lang="de-AT" sz="1200" b="1" smtClean="0"/>
                <a:t/>
              </a:r>
              <a:br>
                <a:rPr lang="de-AT" sz="1200" b="1" smtClean="0"/>
              </a:br>
              <a:r>
                <a:rPr lang="de-AT" sz="1100" smtClean="0"/>
                <a:t>e.g. a</a:t>
              </a:r>
              <a:r>
                <a:rPr lang="de-AT" sz="1100" baseline="-25000" smtClean="0"/>
                <a:t>lookahead</a:t>
              </a:r>
              <a:r>
                <a:rPr lang="de-AT" sz="1100" smtClean="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2"/>
              <a:ext cx="1705063" cy="898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7" y="3810551"/>
              <a:ext cx="1240992" cy="358951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6"/>
              <a:ext cx="1250068" cy="641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76" y="3512481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3216524" y="3430387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49186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134" y="3289464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8182810" y="2856121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6387328" y="2859307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966788" y="2394456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 smtClean="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4522764" y="2908444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166587" y="2394456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6560464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726426" y="1848009"/>
            <a:ext cx="408637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mtClean="0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226422" y="2582308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3605927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20640" y="4441089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</a:t>
            </a:r>
            <a:r>
              <a:rPr lang="en-GB" sz="1100" b="0" smtClean="0"/>
              <a:t>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010944" y="4441089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2188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converter </a:t>
            </a:r>
            <a:r>
              <a:rPr lang="en-GB" sz="1100" b="0" smtClean="0"/>
              <a:t>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1654322" y="548680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36" y="2047890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97848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23528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.vaux file</a:t>
            </a:r>
            <a:endParaRPr lang="en-GB"/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1528571" y="2533957"/>
            <a:ext cx="2348433" cy="380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877004" y="2395457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1515661" y="2897801"/>
            <a:ext cx="2361343" cy="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3877004" y="2759301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>
            <a:off x="1515660" y="3329849"/>
            <a:ext cx="2361343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877003" y="3191349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25936" y="3761897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851920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4318427" y="4409969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rgbClr val="FF0000"/>
                </a:solidFill>
              </a:rPr>
              <a:t>AuxMap(</a:t>
            </a:r>
            <a:r>
              <a:rPr lang="en-GB" sz="1200" smtClean="0">
                <a:solidFill>
                  <a:srgbClr val="FF0000"/>
                </a:solidFill>
              </a:rPr>
              <a:t>n,Pe</a:t>
            </a:r>
            <a:r>
              <a:rPr lang="en-GB" sz="1200" b="1" smtClean="0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24128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.vdri file</a:t>
            </a:r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8604448" y="5358182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8316416" y="5888305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901744" y="3779748"/>
            <a:ext cx="64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b="1" smtClean="0"/>
              <a:t>P</a:t>
            </a:r>
            <a:r>
              <a:rPr lang="en-GB" sz="1800" b="1" baseline="-25000" smtClean="0"/>
              <a:t>AuxDemand</a:t>
            </a:r>
            <a:r>
              <a:rPr lang="en-GB" sz="1800" b="1" smtClean="0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23528" y="1424267"/>
            <a:ext cx="2601866" cy="5809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1) n</a:t>
            </a:r>
            <a:r>
              <a:rPr lang="en-GB" b="0" baseline="-25000" smtClean="0"/>
              <a:t>Aux </a:t>
            </a:r>
            <a:r>
              <a:rPr lang="en-GB" b="0" smtClean="0"/>
              <a:t>= n</a:t>
            </a:r>
            <a:r>
              <a:rPr lang="en-GB" b="0" baseline="-25000" smtClean="0"/>
              <a:t>Eng</a:t>
            </a:r>
            <a:r>
              <a:rPr lang="en-GB" b="0" smtClean="0"/>
              <a:t> * </a:t>
            </a:r>
            <a:r>
              <a:rPr lang="en-GB" smtClean="0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 b="0" smtClean="0"/>
              <a:t>with</a:t>
            </a:r>
            <a:r>
              <a:rPr lang="en-GB" sz="1050" b="0"/>
              <a:t>: </a:t>
            </a:r>
            <a:r>
              <a:rPr lang="en-GB" sz="1050" b="0" smtClean="0"/>
              <a:t>n</a:t>
            </a:r>
            <a:r>
              <a:rPr lang="en-GB" sz="1050" b="0" baseline="-25000" smtClean="0"/>
              <a:t>Eng</a:t>
            </a:r>
            <a:r>
              <a:rPr lang="en-GB" sz="1050" b="0" smtClean="0"/>
              <a:t> </a:t>
            </a:r>
            <a:r>
              <a:rPr lang="en-GB" sz="1050" b="0"/>
              <a:t>= engine </a:t>
            </a:r>
            <a:r>
              <a:rPr lang="en-GB" sz="1050" b="0" smtClean="0"/>
              <a:t>speed</a:t>
            </a:r>
            <a:endParaRPr lang="en-GB" sz="1200" b="0"/>
          </a:p>
        </p:txBody>
      </p:sp>
      <p:sp>
        <p:nvSpPr>
          <p:cNvPr id="22" name="Textfeld 21"/>
          <p:cNvSpPr txBox="1"/>
          <p:nvPr/>
        </p:nvSpPr>
        <p:spPr>
          <a:xfrm>
            <a:off x="323527" y="2132856"/>
            <a:ext cx="312931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2) P</a:t>
            </a:r>
            <a:r>
              <a:rPr lang="en-GB" b="0" baseline="-25000" smtClean="0"/>
              <a:t>AuxOut </a:t>
            </a:r>
            <a:r>
              <a:rPr lang="en-GB" b="0" smtClean="0"/>
              <a:t>= </a:t>
            </a:r>
            <a:r>
              <a:rPr lang="en-GB" smtClean="0">
                <a:solidFill>
                  <a:schemeClr val="tx2"/>
                </a:solidFill>
              </a:rPr>
              <a:t>Psupply </a:t>
            </a:r>
            <a:r>
              <a:rPr lang="en-GB" smtClean="0"/>
              <a:t>/ </a:t>
            </a:r>
            <a:r>
              <a:rPr lang="en-GB" smtClean="0">
                <a:solidFill>
                  <a:srgbClr val="7030A0"/>
                </a:solidFill>
              </a:rPr>
              <a:t>EffToSply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32404" y="2661080"/>
            <a:ext cx="30876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dirty="0"/>
              <a:t>3</a:t>
            </a:r>
            <a:r>
              <a:rPr lang="en-GB" b="0" dirty="0" smtClean="0"/>
              <a:t>) </a:t>
            </a:r>
            <a:r>
              <a:rPr lang="en-GB" b="0" dirty="0" err="1" smtClean="0"/>
              <a:t>P</a:t>
            </a:r>
            <a:r>
              <a:rPr lang="en-GB" b="0" baseline="-25000" dirty="0" err="1" smtClean="0"/>
              <a:t>AuxIn</a:t>
            </a:r>
            <a:r>
              <a:rPr lang="en-GB" b="0" baseline="-25000" dirty="0" smtClean="0"/>
              <a:t> </a:t>
            </a:r>
            <a:r>
              <a:rPr lang="en-GB" b="0" dirty="0" smtClean="0"/>
              <a:t>= </a:t>
            </a:r>
            <a:r>
              <a:rPr lang="en-GB" dirty="0" err="1" smtClean="0">
                <a:solidFill>
                  <a:srgbClr val="FF0000"/>
                </a:solidFill>
              </a:rPr>
              <a:t>AuxMap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0" dirty="0" err="1"/>
              <a:t>n</a:t>
            </a:r>
            <a:r>
              <a:rPr lang="en-GB" b="0" baseline="-25000" dirty="0" err="1"/>
              <a:t>Aux</a:t>
            </a:r>
            <a:r>
              <a:rPr lang="en-GB" dirty="0" smtClean="0">
                <a:solidFill>
                  <a:srgbClr val="FF0000"/>
                </a:solidFill>
              </a:rPr>
              <a:t>,</a:t>
            </a:r>
            <a:r>
              <a:rPr lang="en-GB" dirty="0" smtClean="0"/>
              <a:t> </a:t>
            </a:r>
            <a:r>
              <a:rPr lang="en-GB" b="0" dirty="0" err="1"/>
              <a:t>P</a:t>
            </a:r>
            <a:r>
              <a:rPr lang="en-GB" b="0" baseline="-25000" dirty="0" err="1"/>
              <a:t>AuxOut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3528" y="3203684"/>
            <a:ext cx="30980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4) </a:t>
            </a:r>
            <a:r>
              <a:rPr lang="en-GB" smtClean="0"/>
              <a:t>P</a:t>
            </a:r>
            <a:r>
              <a:rPr lang="en-GB" baseline="-25000" smtClean="0"/>
              <a:t>AuxDemand</a:t>
            </a:r>
            <a:r>
              <a:rPr lang="en-GB" b="0" baseline="-25000" smtClean="0"/>
              <a:t> </a:t>
            </a:r>
            <a:r>
              <a:rPr lang="en-GB" b="0"/>
              <a:t>= P</a:t>
            </a:r>
            <a:r>
              <a:rPr lang="en-GB" b="0" baseline="-25000"/>
              <a:t>AuxIn</a:t>
            </a:r>
            <a:r>
              <a:rPr lang="en-GB" b="0" smtClean="0"/>
              <a:t> </a:t>
            </a:r>
            <a:r>
              <a:rPr lang="en-GB"/>
              <a:t>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467543" y="3820398"/>
            <a:ext cx="404441" cy="28803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36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975" y="1556792"/>
            <a:ext cx="4433187" cy="273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2146300" y="3114726"/>
            <a:ext cx="320457" cy="12219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5063930" y="3122754"/>
            <a:ext cx="159994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5269706" y="3122754"/>
            <a:ext cx="152400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5464671" y="3120373"/>
            <a:ext cx="154333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5671318" y="3120373"/>
            <a:ext cx="158097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5875993" y="3120373"/>
            <a:ext cx="432858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2146300" y="2062482"/>
            <a:ext cx="4182419" cy="100504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2098795" y="1919149"/>
            <a:ext cx="499150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3275856" y="1916832"/>
            <a:ext cx="25717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458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865" y="1556792"/>
            <a:ext cx="4433297" cy="305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205551" y="2094232"/>
            <a:ext cx="880549" cy="18414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2210314" y="2328863"/>
            <a:ext cx="880549" cy="952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210314" y="2456182"/>
            <a:ext cx="1065542" cy="1060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529526" y="2322832"/>
            <a:ext cx="705042" cy="125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5334514" y="2122807"/>
            <a:ext cx="965678" cy="125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095500" y="1916832"/>
            <a:ext cx="51752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2613025" y="1916832"/>
            <a:ext cx="662831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205551" y="3162299"/>
            <a:ext cx="1214321" cy="12144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2205551" y="3317082"/>
            <a:ext cx="1214321" cy="952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6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899" y="1978228"/>
            <a:ext cx="3176958" cy="244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984136" y="2407127"/>
            <a:ext cx="2882154" cy="16640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747900" y="2883756"/>
            <a:ext cx="235407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3335790" y="2762250"/>
            <a:ext cx="1517198" cy="56673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2416148" y="3554983"/>
            <a:ext cx="30421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613023" y="3821225"/>
            <a:ext cx="31674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2105034" y="4149291"/>
            <a:ext cx="647234" cy="15906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3490517" y="3554983"/>
            <a:ext cx="30480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213" y="1122894"/>
            <a:ext cx="4329376" cy="425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2427288" y="1334154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561694" y="133415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712366" y="133415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2869528" y="133415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3040979" y="1334153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2477441" y="2171104"/>
            <a:ext cx="471487" cy="1335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6338083" y="2165027"/>
            <a:ext cx="190500" cy="49185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2498078" y="2696566"/>
            <a:ext cx="4029785" cy="93186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2498078" y="3697460"/>
            <a:ext cx="4029785" cy="11154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5603228" y="5028530"/>
            <a:ext cx="461805" cy="1413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6117578" y="5028529"/>
            <a:ext cx="455455" cy="1413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>
          <a:xfrm>
            <a:off x="3038624" y="1991716"/>
            <a:ext cx="600074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476622" y="2342753"/>
            <a:ext cx="471487" cy="130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2477441" y="2511028"/>
            <a:ext cx="471487" cy="1333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2506390" y="1832967"/>
            <a:ext cx="697458" cy="12442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24745"/>
            <a:ext cx="4337994" cy="426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2552870" y="1996675"/>
            <a:ext cx="600074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597320" y="2314175"/>
            <a:ext cx="4041020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2597320" y="2636912"/>
            <a:ext cx="2406728" cy="5760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2597320" y="3356992"/>
            <a:ext cx="2406728" cy="72008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597320" y="4221088"/>
            <a:ext cx="2406728" cy="5760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587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775" y="836712"/>
            <a:ext cx="3213149" cy="1179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2713012" y="1131587"/>
            <a:ext cx="795338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760762" y="1131587"/>
            <a:ext cx="304800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467469" y="1474487"/>
            <a:ext cx="2960167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4922812" y="1688799"/>
            <a:ext cx="461963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4413224" y="1693562"/>
            <a:ext cx="461963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37" y="2852936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291" y="404665"/>
            <a:ext cx="2962773" cy="476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658920" y="605273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1793326" y="605271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1943998" y="605271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2101160" y="605272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2272611" y="605273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379475" y="1087873"/>
            <a:ext cx="2051915" cy="14148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2501713" y="2418074"/>
            <a:ext cx="371475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4032063" y="2418074"/>
            <a:ext cx="276225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1723359" y="1464309"/>
            <a:ext cx="2714381" cy="92329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1718598" y="2415222"/>
            <a:ext cx="184628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3481200" y="4817903"/>
            <a:ext cx="452437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3978882" y="4817903"/>
            <a:ext cx="457199" cy="14572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1749481" y="2842507"/>
            <a:ext cx="2644719" cy="1419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2374526" y="1250155"/>
            <a:ext cx="1406900" cy="13573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1749482" y="3028950"/>
            <a:ext cx="1212793" cy="12814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1749482" y="3197225"/>
            <a:ext cx="831794" cy="1256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3816163" y="3030849"/>
            <a:ext cx="354012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3816163" y="3197225"/>
            <a:ext cx="354012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>
          <a:xfrm>
            <a:off x="1749481" y="3362325"/>
            <a:ext cx="2644719" cy="6000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1754678" y="4149080"/>
            <a:ext cx="550373" cy="14193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1754679" y="4407971"/>
            <a:ext cx="2639522" cy="14193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hteck 28"/>
          <p:cNvSpPr/>
          <p:nvPr/>
        </p:nvSpPr>
        <p:spPr>
          <a:xfrm>
            <a:off x="3568513" y="4573899"/>
            <a:ext cx="427644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79" y="1995608"/>
            <a:ext cx="3196379" cy="273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960168" y="2197952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1094574" y="2197950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1235720" y="2197950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1383555" y="2197951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1553220" y="2197952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1681868" y="2684001"/>
            <a:ext cx="229699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1693552" y="2906251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3384239" y="2906251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3384239" y="3069761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1693552" y="3069761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1693552" y="3238619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1006164" y="3529132"/>
            <a:ext cx="2954215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1006164" y="3838695"/>
            <a:ext cx="2954215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1006457" y="4143495"/>
            <a:ext cx="2953922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3006415" y="4382948"/>
            <a:ext cx="452437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3501714" y="4382948"/>
            <a:ext cx="457199" cy="14572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Bildschirmpräsentation (4:3)</PresentationFormat>
  <Paragraphs>33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94</cp:revision>
  <dcterms:created xsi:type="dcterms:W3CDTF">2012-10-30T07:59:54Z</dcterms:created>
  <dcterms:modified xsi:type="dcterms:W3CDTF">2013-04-29T15:03:01Z</dcterms:modified>
</cp:coreProperties>
</file>