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575" r:id="rId2"/>
    <p:sldId id="648" r:id="rId3"/>
    <p:sldId id="649" r:id="rId4"/>
    <p:sldId id="650" r:id="rId5"/>
    <p:sldId id="645" r:id="rId6"/>
    <p:sldId id="647" r:id="rId7"/>
    <p:sldId id="646" r:id="rId8"/>
    <p:sldId id="640" r:id="rId9"/>
    <p:sldId id="641" r:id="rId10"/>
    <p:sldId id="642" r:id="rId11"/>
    <p:sldId id="643" r:id="rId12"/>
    <p:sldId id="644" r:id="rId13"/>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576" y="-104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r>
              <a:rPr lang="en-US" sz="3200" smtClean="0">
                <a:solidFill>
                  <a:srgbClr val="990000"/>
                </a:solidFill>
              </a:rPr>
              <a:t/>
            </a:r>
            <a:br>
              <a:rPr lang="en-US" sz="3200" smtClean="0">
                <a:solidFill>
                  <a:srgbClr val="990000"/>
                </a:solidFill>
              </a:rPr>
            </a:br>
            <a:r>
              <a:rPr lang="en-US" sz="2000" smtClean="0">
                <a:solidFill>
                  <a:srgbClr val="990000"/>
                </a:solidFill>
              </a:rPr>
              <a:t>21.06.2016</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3.0.3.537</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1235</Words>
  <Application>Microsoft Office PowerPoint</Application>
  <PresentationFormat>Bildschirmpräsentation (4:3)</PresentationFormat>
  <Paragraphs>119</Paragraphs>
  <Slides>12</Slides>
  <Notes>0</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Standarddesign</vt:lpstr>
      <vt:lpstr>PowerPoint-Präsentation</vt:lpstr>
      <vt:lpstr>Notes for using Vecto 3.x with AAUX (1)</vt:lpstr>
      <vt:lpstr>Notes for using Vecto 3.x with AAUX (2)</vt:lpstr>
      <vt:lpstr>Notes for using Vecto 3.x with AAUX (3)</vt:lpstr>
      <vt:lpstr>Vecto 3.0.3.537</vt:lpstr>
      <vt:lpstr>Vecto 3.0.3</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1099</cp:revision>
  <cp:lastPrinted>2013-01-22T12:03:30Z</cp:lastPrinted>
  <dcterms:created xsi:type="dcterms:W3CDTF">2010-01-07T15:28:02Z</dcterms:created>
  <dcterms:modified xsi:type="dcterms:W3CDTF">2016-06-21T11:16:00Z</dcterms:modified>
</cp:coreProperties>
</file>