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8" r:id="rId2"/>
    <p:sldId id="294" r:id="rId3"/>
    <p:sldId id="295" r:id="rId4"/>
    <p:sldId id="296" r:id="rId5"/>
    <p:sldId id="297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E6F2"/>
    <a:srgbClr val="FFFFFF"/>
    <a:srgbClr val="247317"/>
    <a:srgbClr val="9BBB5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522" autoAdjust="0"/>
  </p:normalViewPr>
  <p:slideViewPr>
    <p:cSldViewPr>
      <p:cViewPr>
        <p:scale>
          <a:sx n="100" d="100"/>
          <a:sy n="100" d="100"/>
        </p:scale>
        <p:origin x="-210" y="-18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04569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4150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242844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038464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75778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77227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23146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431797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18876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12661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6776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A2203D-8DA4-4655-BF9E-AA17BDE25312}" type="datetimeFigureOut">
              <a:rPr lang="en-GB" smtClean="0"/>
              <a:t>07/11/2012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C64FA3-CC51-4897-AF65-A78DEE8417C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671511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8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03648" y="1628800"/>
            <a:ext cx="5619750" cy="2085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5160701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5616" y="1844824"/>
            <a:ext cx="6019800" cy="1800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2652534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96180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445991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78714400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5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6" baseType="lpstr">
      <vt:lpstr>Larissa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Luz Raphael</dc:creator>
  <cp:lastModifiedBy>Luz Raphael</cp:lastModifiedBy>
  <cp:revision>73</cp:revision>
  <dcterms:created xsi:type="dcterms:W3CDTF">2012-10-30T07:59:54Z</dcterms:created>
  <dcterms:modified xsi:type="dcterms:W3CDTF">2012-11-08T14:08:31Z</dcterms:modified>
</cp:coreProperties>
</file>

<file path=docProps/thumbnail.jpeg>
</file>