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6" r:id="rId3"/>
    <p:sldId id="268" r:id="rId4"/>
    <p:sldId id="269" r:id="rId5"/>
    <p:sldId id="270" r:id="rId6"/>
    <p:sldId id="271" r:id="rId7"/>
    <p:sldId id="272" r:id="rId8"/>
    <p:sldId id="279" r:id="rId9"/>
    <p:sldId id="263" r:id="rId10"/>
    <p:sldId id="264" r:id="rId11"/>
    <p:sldId id="273" r:id="rId12"/>
    <p:sldId id="274" r:id="rId13"/>
    <p:sldId id="275" r:id="rId14"/>
    <p:sldId id="276" r:id="rId15"/>
    <p:sldId id="277" r:id="rId16"/>
    <p:sldId id="278" r:id="rId17"/>
    <p:sldId id="281" r:id="rId18"/>
    <p:sldId id="282" r:id="rId19"/>
    <p:sldId id="284" r:id="rId20"/>
    <p:sldId id="283" r:id="rId21"/>
    <p:sldId id="285" r:id="rId22"/>
    <p:sldId id="287" r:id="rId23"/>
    <p:sldId id="286" r:id="rId24"/>
    <p:sldId id="288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150" d="100"/>
          <a:sy n="150" d="100"/>
        </p:scale>
        <p:origin x="-420" y="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02/05/2013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101891" y="1425302"/>
            <a:ext cx="55522" cy="5519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339752" y="1425301"/>
            <a:ext cx="55522" cy="5552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54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/>
          <a:stretch/>
        </p:blipFill>
        <p:spPr bwMode="auto">
          <a:xfrm>
            <a:off x="2267745" y="1268760"/>
            <a:ext cx="3456379" cy="31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267746" y="1268760"/>
            <a:ext cx="3456378" cy="316798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360315" y="2088358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46" y="213121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11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52" y="2124906"/>
            <a:ext cx="3196379" cy="2738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117752" y="2124658"/>
            <a:ext cx="3196380" cy="273825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3319230" y="232875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33" y="2386465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59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52" y="2124906"/>
            <a:ext cx="3196379" cy="274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3236232" y="3557588"/>
            <a:ext cx="2974067" cy="862013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5244866" y="4529187"/>
            <a:ext cx="440765" cy="11917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523" y="45790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772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1"/>
            <a:ext cx="3456379" cy="317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737758" y="2091691"/>
            <a:ext cx="2685142" cy="10540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363490" y="2228058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796" y="227091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455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2576215" cy="414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627784" y="1772816"/>
            <a:ext cx="2576215" cy="414015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789933" y="193832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36" y="1996035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20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1701181"/>
            <a:ext cx="2576213" cy="414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3854096" y="2637663"/>
            <a:ext cx="1627541" cy="753237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4667866" y="3442644"/>
            <a:ext cx="934768" cy="135581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4768850" y="5545138"/>
            <a:ext cx="400050" cy="12239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298" y="5598248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3220066" y="3603625"/>
            <a:ext cx="2382568" cy="184159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7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0"/>
            <a:ext cx="3456379" cy="316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67746" y="1268760"/>
            <a:ext cx="3456378" cy="316329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421268" y="1937005"/>
            <a:ext cx="185782" cy="41249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406417" y="2998837"/>
            <a:ext cx="146283" cy="11901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773" y="30550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93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49" y="2624139"/>
            <a:ext cx="2982839" cy="109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3340100" y="2898507"/>
            <a:ext cx="127000" cy="124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35550" y="3214688"/>
            <a:ext cx="195263" cy="1444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319587" y="3424238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142" y="3488234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571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1772816"/>
            <a:ext cx="3456380" cy="316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611438" y="1772816"/>
            <a:ext cx="3456380" cy="316329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754080" y="3500438"/>
            <a:ext cx="146283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436" y="35503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538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48" y="2619375"/>
            <a:ext cx="2982839" cy="109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41697" y="2898507"/>
            <a:ext cx="725403" cy="130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3713247" y="2898507"/>
            <a:ext cx="261853" cy="130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35550" y="3219450"/>
            <a:ext cx="201613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316412" y="3417888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67" y="3481884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61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10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1"/>
            <a:ext cx="3456379" cy="316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267745" y="1268762"/>
            <a:ext cx="3456379" cy="316372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411180" y="3925888"/>
            <a:ext cx="146283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536" y="397582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682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94" y="1802573"/>
            <a:ext cx="4333106" cy="231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5754687" y="3903663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42" y="396765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414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532" y="2065392"/>
            <a:ext cx="56197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feil nach unten 4"/>
          <p:cNvSpPr/>
          <p:nvPr/>
        </p:nvSpPr>
        <p:spPr>
          <a:xfrm>
            <a:off x="2332004" y="1676157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2251971" y="1309261"/>
            <a:ext cx="6751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Distance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Pfeil nach unten 6"/>
          <p:cNvSpPr/>
          <p:nvPr/>
        </p:nvSpPr>
        <p:spPr>
          <a:xfrm rot="16200000">
            <a:off x="1699304" y="1959622"/>
            <a:ext cx="206340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808480" y="2060848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Identifier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Pfeil nach unten 8"/>
          <p:cNvSpPr/>
          <p:nvPr/>
        </p:nvSpPr>
        <p:spPr>
          <a:xfrm rot="16200000">
            <a:off x="1699304" y="2241562"/>
            <a:ext cx="206340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9"/>
          <p:cNvSpPr txBox="1"/>
          <p:nvPr/>
        </p:nvSpPr>
        <p:spPr>
          <a:xfrm>
            <a:off x="257047" y="2340057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comment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line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("c")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Pfeil nach unten 15"/>
          <p:cNvSpPr/>
          <p:nvPr/>
        </p:nvSpPr>
        <p:spPr>
          <a:xfrm>
            <a:off x="3277222" y="167497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3285087" y="1233764"/>
            <a:ext cx="5533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Target</a:t>
            </a:r>
          </a:p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Speed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Pfeil nach unten 17"/>
          <p:cNvSpPr/>
          <p:nvPr/>
        </p:nvSpPr>
        <p:spPr>
          <a:xfrm>
            <a:off x="4200724" y="167497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feld 18"/>
          <p:cNvSpPr txBox="1"/>
          <p:nvPr/>
        </p:nvSpPr>
        <p:spPr>
          <a:xfrm>
            <a:off x="4129315" y="1233766"/>
            <a:ext cx="688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Road</a:t>
            </a:r>
          </a:p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Gradient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Pfeil nach unten 19"/>
          <p:cNvSpPr/>
          <p:nvPr/>
        </p:nvSpPr>
        <p:spPr>
          <a:xfrm>
            <a:off x="5151606" y="167365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feld 20"/>
          <p:cNvSpPr txBox="1"/>
          <p:nvPr/>
        </p:nvSpPr>
        <p:spPr>
          <a:xfrm>
            <a:off x="5080197" y="1233765"/>
            <a:ext cx="688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Stopping</a:t>
            </a:r>
            <a:endParaRPr lang="de-AT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Time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Pfeil nach unten 21"/>
          <p:cNvSpPr/>
          <p:nvPr/>
        </p:nvSpPr>
        <p:spPr>
          <a:xfrm>
            <a:off x="6023784" y="1664651"/>
            <a:ext cx="1584176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feld 22"/>
          <p:cNvSpPr txBox="1"/>
          <p:nvPr/>
        </p:nvSpPr>
        <p:spPr>
          <a:xfrm>
            <a:off x="6070318" y="1229171"/>
            <a:ext cx="1491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Auxiliary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Supply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Power</a:t>
            </a:r>
          </a:p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"ALT"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"DEMO"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51017" y="5157192"/>
            <a:ext cx="60446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Demo LOT2 HDV6\Declaration\</a:t>
            </a:r>
            <a:r>
              <a:rPr lang="en-GB" dirty="0" err="1" smtClean="0"/>
              <a:t>ACEA_LongHaul_AuxDemo.vdri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457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2828"/>
            <a:ext cx="3457785" cy="340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611560" y="1682828"/>
            <a:ext cx="3457786" cy="340209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3198142" y="4807450"/>
            <a:ext cx="371475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410" y="4855571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1131218" y="2365875"/>
            <a:ext cx="533400" cy="12858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626768" y="2632575"/>
            <a:ext cx="146050" cy="1047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721097" y="2883304"/>
            <a:ext cx="1922091" cy="47902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721098" y="4150131"/>
            <a:ext cx="1922090" cy="47902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721098" y="3451725"/>
            <a:ext cx="1922090" cy="55333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90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051008" y="1242282"/>
            <a:ext cx="4430241" cy="273715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815990" y="1883665"/>
            <a:ext cx="3516230" cy="13563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628900" y="1591627"/>
            <a:ext cx="316229" cy="14668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922" y="163974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359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155590" y="1752600"/>
            <a:ext cx="4216610" cy="117234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77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051008" y="1242282"/>
            <a:ext cx="4430241" cy="273715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184400" y="2017077"/>
            <a:ext cx="584200" cy="22447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922" y="216044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988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7" t="12000" r="15461" b="31732"/>
          <a:stretch/>
        </p:blipFill>
        <p:spPr bwMode="auto">
          <a:xfrm>
            <a:off x="827584" y="1412776"/>
            <a:ext cx="4667901" cy="2737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827584" y="1412776"/>
            <a:ext cx="4667901" cy="273715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9" t="60150" r="42501" b="34172"/>
          <a:stretch/>
        </p:blipFill>
        <p:spPr bwMode="auto">
          <a:xfrm>
            <a:off x="2672740" y="3752626"/>
            <a:ext cx="720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feil nach rechts 8"/>
          <p:cNvSpPr/>
          <p:nvPr/>
        </p:nvSpPr>
        <p:spPr bwMode="auto">
          <a:xfrm>
            <a:off x="3563888" y="3417945"/>
            <a:ext cx="869032" cy="715532"/>
          </a:xfrm>
          <a:prstGeom prst="rightArrow">
            <a:avLst>
              <a:gd name="adj1" fmla="val 50000"/>
              <a:gd name="adj2" fmla="val 60960"/>
            </a:avLst>
          </a:prstGeom>
          <a:solidFill>
            <a:srgbClr val="C00000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30000"/>
              </a:spcBef>
            </a:pPr>
            <a:endParaRPr lang="en-GB" sz="2000">
              <a:latin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667000" y="3732387"/>
            <a:ext cx="730250" cy="12841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292" y="3785526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953"/>
            <a:ext cx="3839791" cy="197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7317482" y="2837283"/>
            <a:ext cx="747018" cy="75846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898" y="3499631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913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176464" cy="263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495550" y="1965009"/>
            <a:ext cx="795338" cy="22574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4419601" y="2276475"/>
            <a:ext cx="128588" cy="123824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90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2047953" y="1242282"/>
            <a:ext cx="4433297" cy="273904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101891" y="1425301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92" y="1474126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01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0"/>
            <a:ext cx="3456380" cy="316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267753" y="1268759"/>
            <a:ext cx="3456371" cy="316372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369840" y="1957389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46" y="200025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236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059832" y="1988839"/>
            <a:ext cx="3029818" cy="331837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hteck 2"/>
          <p:cNvSpPr/>
          <p:nvPr/>
        </p:nvSpPr>
        <p:spPr>
          <a:xfrm>
            <a:off x="3226361" y="2147779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564" y="220549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611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203848" y="2865328"/>
            <a:ext cx="1342751" cy="684321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03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127648" y="4076700"/>
            <a:ext cx="2884512" cy="40639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99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059832" y="1988839"/>
            <a:ext cx="3029818" cy="3313028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5150410" y="5005278"/>
            <a:ext cx="393139" cy="11917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214" y="506299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98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/>
          <a:stretch/>
        </p:blipFill>
        <p:spPr bwMode="auto">
          <a:xfrm>
            <a:off x="2267745" y="1268760"/>
            <a:ext cx="3456379" cy="31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731408" y="1958341"/>
            <a:ext cx="2694032" cy="9905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38142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12</Paragraphs>
  <Slides>29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79</cp:revision>
  <dcterms:created xsi:type="dcterms:W3CDTF">2012-10-30T07:59:54Z</dcterms:created>
  <dcterms:modified xsi:type="dcterms:W3CDTF">2013-05-02T08:13:12Z</dcterms:modified>
</cp:coreProperties>
</file>