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2" r:id="rId4"/>
    <p:sldId id="261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7" autoAdjust="0"/>
  </p:normalViewPr>
  <p:slideViewPr>
    <p:cSldViewPr>
      <p:cViewPr>
        <p:scale>
          <a:sx n="66" d="100"/>
          <a:sy n="66" d="100"/>
        </p:scale>
        <p:origin x="2298" y="9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66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75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01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16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099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6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06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05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24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6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30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9113-99A2-4765-A9CF-E2F1C900EDB7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484EB-FAC5-4D3F-A622-309BEF46B14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0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980728"/>
            <a:ext cx="8580487" cy="4745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701" y="1693188"/>
            <a:ext cx="978499" cy="357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086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hteck 226"/>
          <p:cNvSpPr/>
          <p:nvPr/>
        </p:nvSpPr>
        <p:spPr>
          <a:xfrm>
            <a:off x="-3780927" y="1395486"/>
            <a:ext cx="3599369" cy="45252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400" dirty="0" smtClean="0"/>
              <a:t>2 Axle</a:t>
            </a:r>
            <a:endParaRPr lang="en-GB" sz="4400" dirty="0"/>
          </a:p>
        </p:txBody>
      </p:sp>
      <p:sp>
        <p:nvSpPr>
          <p:cNvPr id="205" name="Rechteck 204"/>
          <p:cNvSpPr/>
          <p:nvPr/>
        </p:nvSpPr>
        <p:spPr>
          <a:xfrm>
            <a:off x="-6602" y="2899369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96"/>
          <p:cNvSpPr>
            <a:spLocks noChangeArrowheads="1"/>
          </p:cNvSpPr>
          <p:nvPr/>
        </p:nvSpPr>
        <p:spPr bwMode="auto">
          <a:xfrm>
            <a:off x="4289007" y="3023976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8" name="Rectangle 96"/>
          <p:cNvSpPr>
            <a:spLocks noChangeArrowheads="1"/>
          </p:cNvSpPr>
          <p:nvPr/>
        </p:nvSpPr>
        <p:spPr bwMode="auto">
          <a:xfrm>
            <a:off x="4289007" y="3402529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6" name="Rectangle 96"/>
          <p:cNvSpPr>
            <a:spLocks noChangeArrowheads="1"/>
          </p:cNvSpPr>
          <p:nvPr/>
        </p:nvSpPr>
        <p:spPr bwMode="auto">
          <a:xfrm>
            <a:off x="2403106" y="3753301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7" name="Rectangle 96"/>
          <p:cNvSpPr>
            <a:spLocks noChangeArrowheads="1"/>
          </p:cNvSpPr>
          <p:nvPr/>
        </p:nvSpPr>
        <p:spPr bwMode="auto">
          <a:xfrm>
            <a:off x="2403106" y="2966343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59" name="Rechtwinkliges Dreieck 58"/>
          <p:cNvSpPr/>
          <p:nvPr/>
        </p:nvSpPr>
        <p:spPr>
          <a:xfrm>
            <a:off x="4766832" y="3023976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4" name="Ellipse 173"/>
          <p:cNvSpPr/>
          <p:nvPr/>
        </p:nvSpPr>
        <p:spPr>
          <a:xfrm>
            <a:off x="2553491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69" name="Ellipse 68"/>
          <p:cNvSpPr/>
          <p:nvPr/>
        </p:nvSpPr>
        <p:spPr>
          <a:xfrm>
            <a:off x="2624425" y="396824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5" name="Ellipse 174"/>
          <p:cNvSpPr/>
          <p:nvPr/>
        </p:nvSpPr>
        <p:spPr>
          <a:xfrm>
            <a:off x="4303804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79" name="Ellipse 78"/>
          <p:cNvSpPr/>
          <p:nvPr/>
        </p:nvSpPr>
        <p:spPr>
          <a:xfrm>
            <a:off x="4374738" y="396140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pic>
        <p:nvPicPr>
          <p:cNvPr id="177" name="Grafik 176"/>
          <p:cNvPicPr>
            <a:picLocks noChangeAspect="1"/>
          </p:cNvPicPr>
          <p:nvPr/>
        </p:nvPicPr>
        <p:blipFill rotWithShape="1">
          <a:blip r:embed="rId2"/>
          <a:srcRect l="3222" t="8108" r="4477" b="8108"/>
          <a:stretch/>
        </p:blipFill>
        <p:spPr>
          <a:xfrm>
            <a:off x="1191422" y="355777"/>
            <a:ext cx="2288101" cy="549451"/>
          </a:xfrm>
          <a:prstGeom prst="rect">
            <a:avLst/>
          </a:prstGeom>
        </p:spPr>
      </p:pic>
      <p:sp>
        <p:nvSpPr>
          <p:cNvPr id="197" name="Rectangle 96"/>
          <p:cNvSpPr>
            <a:spLocks noChangeArrowheads="1"/>
          </p:cNvSpPr>
          <p:nvPr/>
        </p:nvSpPr>
        <p:spPr bwMode="auto">
          <a:xfrm>
            <a:off x="82160" y="2966343"/>
            <a:ext cx="2215494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06" name="Rechteck 205"/>
          <p:cNvSpPr/>
          <p:nvPr/>
        </p:nvSpPr>
        <p:spPr>
          <a:xfrm>
            <a:off x="-37543" y="4452042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96"/>
          <p:cNvSpPr>
            <a:spLocks noChangeArrowheads="1"/>
          </p:cNvSpPr>
          <p:nvPr/>
        </p:nvSpPr>
        <p:spPr bwMode="auto">
          <a:xfrm>
            <a:off x="4085938" y="4576649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08" name="Rectangle 96"/>
          <p:cNvSpPr>
            <a:spLocks noChangeArrowheads="1"/>
          </p:cNvSpPr>
          <p:nvPr/>
        </p:nvSpPr>
        <p:spPr bwMode="auto">
          <a:xfrm>
            <a:off x="4085938" y="4955202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09" name="Rectangle 96"/>
          <p:cNvSpPr>
            <a:spLocks noChangeArrowheads="1"/>
          </p:cNvSpPr>
          <p:nvPr/>
        </p:nvSpPr>
        <p:spPr bwMode="auto">
          <a:xfrm>
            <a:off x="3095542" y="5305974"/>
            <a:ext cx="1613508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10" name="Rectangle 96"/>
          <p:cNvSpPr>
            <a:spLocks noChangeArrowheads="1"/>
          </p:cNvSpPr>
          <p:nvPr/>
        </p:nvSpPr>
        <p:spPr bwMode="auto">
          <a:xfrm>
            <a:off x="279623" y="4519016"/>
            <a:ext cx="3731151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11" name="Rechtwinkliges Dreieck 210"/>
          <p:cNvSpPr/>
          <p:nvPr/>
        </p:nvSpPr>
        <p:spPr>
          <a:xfrm>
            <a:off x="4563763" y="4576649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2" name="Ellipse 211"/>
          <p:cNvSpPr/>
          <p:nvPr/>
        </p:nvSpPr>
        <p:spPr>
          <a:xfrm>
            <a:off x="3175736" y="543577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3" name="Ellipse 212"/>
          <p:cNvSpPr/>
          <p:nvPr/>
        </p:nvSpPr>
        <p:spPr>
          <a:xfrm>
            <a:off x="3246670" y="552091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4" name="Ellipse 213"/>
          <p:cNvSpPr/>
          <p:nvPr/>
        </p:nvSpPr>
        <p:spPr>
          <a:xfrm>
            <a:off x="4100735" y="543577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15" name="Ellipse 214"/>
          <p:cNvSpPr/>
          <p:nvPr/>
        </p:nvSpPr>
        <p:spPr>
          <a:xfrm>
            <a:off x="4171669" y="5514074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6" name="Rectangle 96"/>
          <p:cNvSpPr>
            <a:spLocks noChangeArrowheads="1"/>
          </p:cNvSpPr>
          <p:nvPr/>
        </p:nvSpPr>
        <p:spPr bwMode="auto">
          <a:xfrm>
            <a:off x="346596" y="5305974"/>
            <a:ext cx="1705124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18" name="Ellipse 217"/>
          <p:cNvSpPr/>
          <p:nvPr/>
        </p:nvSpPr>
        <p:spPr>
          <a:xfrm>
            <a:off x="504050" y="543577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19" name="Ellipse 218"/>
          <p:cNvSpPr/>
          <p:nvPr/>
        </p:nvSpPr>
        <p:spPr>
          <a:xfrm>
            <a:off x="574984" y="552091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20" name="Ellipse 219"/>
          <p:cNvSpPr/>
          <p:nvPr/>
        </p:nvSpPr>
        <p:spPr>
          <a:xfrm>
            <a:off x="1512354" y="5444674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21" name="Ellipse 220"/>
          <p:cNvSpPr/>
          <p:nvPr/>
        </p:nvSpPr>
        <p:spPr>
          <a:xfrm>
            <a:off x="1583288" y="5522972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600" y="270462"/>
            <a:ext cx="193392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" name="Ellipse 224"/>
          <p:cNvSpPr/>
          <p:nvPr/>
        </p:nvSpPr>
        <p:spPr>
          <a:xfrm>
            <a:off x="1011025" y="5442621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26" name="Ellipse 225"/>
          <p:cNvSpPr/>
          <p:nvPr/>
        </p:nvSpPr>
        <p:spPr>
          <a:xfrm>
            <a:off x="1081959" y="5520919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28" name="Rechteck 227"/>
          <p:cNvSpPr/>
          <p:nvPr/>
        </p:nvSpPr>
        <p:spPr>
          <a:xfrm>
            <a:off x="0" y="1270879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9" name="Rectangle 96"/>
          <p:cNvSpPr>
            <a:spLocks noChangeArrowheads="1"/>
          </p:cNvSpPr>
          <p:nvPr/>
        </p:nvSpPr>
        <p:spPr bwMode="auto">
          <a:xfrm>
            <a:off x="3134348" y="1395486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0" name="Rectangle 96"/>
          <p:cNvSpPr>
            <a:spLocks noChangeArrowheads="1"/>
          </p:cNvSpPr>
          <p:nvPr/>
        </p:nvSpPr>
        <p:spPr bwMode="auto">
          <a:xfrm>
            <a:off x="3134348" y="1774039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1" name="Rectangle 96"/>
          <p:cNvSpPr>
            <a:spLocks noChangeArrowheads="1"/>
          </p:cNvSpPr>
          <p:nvPr/>
        </p:nvSpPr>
        <p:spPr bwMode="auto">
          <a:xfrm>
            <a:off x="1248447" y="2124811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2" name="Rectangle 96"/>
          <p:cNvSpPr>
            <a:spLocks noChangeArrowheads="1"/>
          </p:cNvSpPr>
          <p:nvPr/>
        </p:nvSpPr>
        <p:spPr bwMode="auto">
          <a:xfrm>
            <a:off x="1248447" y="1337853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33" name="Rechtwinkliges Dreieck 232"/>
          <p:cNvSpPr/>
          <p:nvPr/>
        </p:nvSpPr>
        <p:spPr>
          <a:xfrm>
            <a:off x="3612173" y="1395486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34" name="Ellipse 233"/>
          <p:cNvSpPr/>
          <p:nvPr/>
        </p:nvSpPr>
        <p:spPr>
          <a:xfrm>
            <a:off x="1398832" y="225461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35" name="Ellipse 234"/>
          <p:cNvSpPr/>
          <p:nvPr/>
        </p:nvSpPr>
        <p:spPr>
          <a:xfrm>
            <a:off x="1469766" y="233975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36" name="Ellipse 235"/>
          <p:cNvSpPr/>
          <p:nvPr/>
        </p:nvSpPr>
        <p:spPr>
          <a:xfrm>
            <a:off x="3149145" y="225461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37" name="Ellipse 236"/>
          <p:cNvSpPr/>
          <p:nvPr/>
        </p:nvSpPr>
        <p:spPr>
          <a:xfrm>
            <a:off x="3220079" y="23329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23" name="Textfeld 222"/>
          <p:cNvSpPr txBox="1"/>
          <p:nvPr/>
        </p:nvSpPr>
        <p:spPr>
          <a:xfrm>
            <a:off x="-1792643" y="1625025"/>
            <a:ext cx="1460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1, 2, 3</a:t>
            </a:r>
            <a:endParaRPr lang="en-GB" sz="4000" b="1" dirty="0"/>
          </a:p>
        </p:txBody>
      </p:sp>
      <p:sp>
        <p:nvSpPr>
          <p:cNvPr id="245" name="Textfeld 244"/>
          <p:cNvSpPr txBox="1"/>
          <p:nvPr/>
        </p:nvSpPr>
        <p:spPr>
          <a:xfrm>
            <a:off x="-1380455" y="3114585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4</a:t>
            </a:r>
            <a:endParaRPr lang="en-GB" sz="4000" b="1" dirty="0"/>
          </a:p>
        </p:txBody>
      </p:sp>
      <p:sp>
        <p:nvSpPr>
          <p:cNvPr id="246" name="Textfeld 245"/>
          <p:cNvSpPr txBox="1"/>
          <p:nvPr/>
        </p:nvSpPr>
        <p:spPr>
          <a:xfrm>
            <a:off x="-1387871" y="483246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5</a:t>
            </a:r>
            <a:endParaRPr lang="en-GB" sz="4000" b="1" dirty="0"/>
          </a:p>
        </p:txBody>
      </p:sp>
      <p:sp>
        <p:nvSpPr>
          <p:cNvPr id="249" name="Rechteck 248"/>
          <p:cNvSpPr/>
          <p:nvPr/>
        </p:nvSpPr>
        <p:spPr>
          <a:xfrm>
            <a:off x="6175992" y="2888884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0" name="Rectangle 96"/>
          <p:cNvSpPr>
            <a:spLocks noChangeArrowheads="1"/>
          </p:cNvSpPr>
          <p:nvPr/>
        </p:nvSpPr>
        <p:spPr bwMode="auto">
          <a:xfrm>
            <a:off x="9310340" y="3013491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1" name="Rectangle 96"/>
          <p:cNvSpPr>
            <a:spLocks noChangeArrowheads="1"/>
          </p:cNvSpPr>
          <p:nvPr/>
        </p:nvSpPr>
        <p:spPr bwMode="auto">
          <a:xfrm>
            <a:off x="9310340" y="3392044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2" name="Rectangle 96"/>
          <p:cNvSpPr>
            <a:spLocks noChangeArrowheads="1"/>
          </p:cNvSpPr>
          <p:nvPr/>
        </p:nvSpPr>
        <p:spPr bwMode="auto">
          <a:xfrm>
            <a:off x="7424439" y="3742816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3" name="Rectangle 96"/>
          <p:cNvSpPr>
            <a:spLocks noChangeArrowheads="1"/>
          </p:cNvSpPr>
          <p:nvPr/>
        </p:nvSpPr>
        <p:spPr bwMode="auto">
          <a:xfrm>
            <a:off x="7424439" y="2955858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54" name="Rechtwinkliges Dreieck 253"/>
          <p:cNvSpPr/>
          <p:nvPr/>
        </p:nvSpPr>
        <p:spPr>
          <a:xfrm>
            <a:off x="9788165" y="3013491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55" name="Ellipse 254"/>
          <p:cNvSpPr/>
          <p:nvPr/>
        </p:nvSpPr>
        <p:spPr>
          <a:xfrm>
            <a:off x="7574824" y="3872618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56" name="Ellipse 255"/>
          <p:cNvSpPr/>
          <p:nvPr/>
        </p:nvSpPr>
        <p:spPr>
          <a:xfrm>
            <a:off x="7645758" y="3957760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57" name="Ellipse 256"/>
          <p:cNvSpPr/>
          <p:nvPr/>
        </p:nvSpPr>
        <p:spPr>
          <a:xfrm>
            <a:off x="9325137" y="3872618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58" name="Ellipse 257"/>
          <p:cNvSpPr/>
          <p:nvPr/>
        </p:nvSpPr>
        <p:spPr>
          <a:xfrm>
            <a:off x="9396071" y="3950916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75" name="Textfeld 274"/>
          <p:cNvSpPr txBox="1"/>
          <p:nvPr/>
        </p:nvSpPr>
        <p:spPr>
          <a:xfrm>
            <a:off x="-1380455" y="6150114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9</a:t>
            </a:r>
            <a:endParaRPr lang="en-GB" sz="4000" b="1" dirty="0"/>
          </a:p>
        </p:txBody>
      </p:sp>
      <p:sp>
        <p:nvSpPr>
          <p:cNvPr id="278" name="Rechteck 277"/>
          <p:cNvSpPr/>
          <p:nvPr/>
        </p:nvSpPr>
        <p:spPr>
          <a:xfrm>
            <a:off x="-3780928" y="6150114"/>
            <a:ext cx="3599369" cy="30604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400" dirty="0" smtClean="0"/>
              <a:t>3 </a:t>
            </a:r>
            <a:r>
              <a:rPr lang="en-GB" sz="4400" dirty="0"/>
              <a:t>Axle</a:t>
            </a:r>
          </a:p>
        </p:txBody>
      </p:sp>
      <p:sp>
        <p:nvSpPr>
          <p:cNvPr id="279" name="Textfeld 278"/>
          <p:cNvSpPr txBox="1"/>
          <p:nvPr/>
        </p:nvSpPr>
        <p:spPr>
          <a:xfrm>
            <a:off x="-1085146" y="650405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9</a:t>
            </a:r>
            <a:endParaRPr lang="en-GB" sz="4000" b="1" dirty="0"/>
          </a:p>
        </p:txBody>
      </p:sp>
      <p:sp>
        <p:nvSpPr>
          <p:cNvPr id="280" name="Textfeld 279"/>
          <p:cNvSpPr txBox="1"/>
          <p:nvPr/>
        </p:nvSpPr>
        <p:spPr>
          <a:xfrm>
            <a:off x="-1195783" y="7977698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smtClean="0"/>
              <a:t>10</a:t>
            </a:r>
            <a:endParaRPr lang="en-GB" sz="4000" b="1" dirty="0"/>
          </a:p>
        </p:txBody>
      </p:sp>
      <p:sp>
        <p:nvSpPr>
          <p:cNvPr id="281" name="Rechteck 280"/>
          <p:cNvSpPr/>
          <p:nvPr/>
        </p:nvSpPr>
        <p:spPr>
          <a:xfrm>
            <a:off x="-28223" y="6123632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Rectangle 96"/>
          <p:cNvSpPr>
            <a:spLocks noChangeArrowheads="1"/>
          </p:cNvSpPr>
          <p:nvPr/>
        </p:nvSpPr>
        <p:spPr bwMode="auto">
          <a:xfrm>
            <a:off x="4267386" y="6248239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3" name="Rectangle 96"/>
          <p:cNvSpPr>
            <a:spLocks noChangeArrowheads="1"/>
          </p:cNvSpPr>
          <p:nvPr/>
        </p:nvSpPr>
        <p:spPr bwMode="auto">
          <a:xfrm>
            <a:off x="4267386" y="6626792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4" name="Rectangle 96"/>
          <p:cNvSpPr>
            <a:spLocks noChangeArrowheads="1"/>
          </p:cNvSpPr>
          <p:nvPr/>
        </p:nvSpPr>
        <p:spPr bwMode="auto">
          <a:xfrm>
            <a:off x="2381485" y="6977564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5" name="Rectangle 96"/>
          <p:cNvSpPr>
            <a:spLocks noChangeArrowheads="1"/>
          </p:cNvSpPr>
          <p:nvPr/>
        </p:nvSpPr>
        <p:spPr bwMode="auto">
          <a:xfrm>
            <a:off x="2381485" y="6190606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86" name="Rechtwinkliges Dreieck 285"/>
          <p:cNvSpPr/>
          <p:nvPr/>
        </p:nvSpPr>
        <p:spPr>
          <a:xfrm>
            <a:off x="4745211" y="6248239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87" name="Ellipse 286"/>
          <p:cNvSpPr/>
          <p:nvPr/>
        </p:nvSpPr>
        <p:spPr>
          <a:xfrm>
            <a:off x="2483768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88" name="Ellipse 287"/>
          <p:cNvSpPr/>
          <p:nvPr/>
        </p:nvSpPr>
        <p:spPr>
          <a:xfrm>
            <a:off x="2554702" y="719250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89" name="Ellipse 288"/>
          <p:cNvSpPr/>
          <p:nvPr/>
        </p:nvSpPr>
        <p:spPr>
          <a:xfrm>
            <a:off x="4282183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0" name="Ellipse 289"/>
          <p:cNvSpPr/>
          <p:nvPr/>
        </p:nvSpPr>
        <p:spPr>
          <a:xfrm>
            <a:off x="4353117" y="7185664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1" name="Rectangle 96"/>
          <p:cNvSpPr>
            <a:spLocks noChangeArrowheads="1"/>
          </p:cNvSpPr>
          <p:nvPr/>
        </p:nvSpPr>
        <p:spPr bwMode="auto">
          <a:xfrm>
            <a:off x="60539" y="6977564"/>
            <a:ext cx="2220981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92" name="Rectangle 96"/>
          <p:cNvSpPr>
            <a:spLocks noChangeArrowheads="1"/>
          </p:cNvSpPr>
          <p:nvPr/>
        </p:nvSpPr>
        <p:spPr bwMode="auto">
          <a:xfrm>
            <a:off x="60539" y="6190606"/>
            <a:ext cx="2215494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293" name="Ellipse 292"/>
          <p:cNvSpPr/>
          <p:nvPr/>
        </p:nvSpPr>
        <p:spPr>
          <a:xfrm>
            <a:off x="361877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4" name="Ellipse 293"/>
          <p:cNvSpPr/>
          <p:nvPr/>
        </p:nvSpPr>
        <p:spPr>
          <a:xfrm>
            <a:off x="432811" y="719250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5" name="Ellipse 294"/>
          <p:cNvSpPr/>
          <p:nvPr/>
        </p:nvSpPr>
        <p:spPr>
          <a:xfrm>
            <a:off x="896293" y="7107366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6" name="Ellipse 295"/>
          <p:cNvSpPr/>
          <p:nvPr/>
        </p:nvSpPr>
        <p:spPr>
          <a:xfrm>
            <a:off x="967227" y="7185664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7" name="Ellipse 296"/>
          <p:cNvSpPr/>
          <p:nvPr/>
        </p:nvSpPr>
        <p:spPr>
          <a:xfrm>
            <a:off x="3011730" y="710963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8" name="Ellipse 297"/>
          <p:cNvSpPr/>
          <p:nvPr/>
        </p:nvSpPr>
        <p:spPr>
          <a:xfrm>
            <a:off x="3082664" y="719478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299" name="Rechteck 298"/>
          <p:cNvSpPr/>
          <p:nvPr/>
        </p:nvSpPr>
        <p:spPr>
          <a:xfrm>
            <a:off x="6167465" y="4477183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4" name="Textfeld 243"/>
          <p:cNvSpPr txBox="1"/>
          <p:nvPr/>
        </p:nvSpPr>
        <p:spPr>
          <a:xfrm>
            <a:off x="5076056" y="1285228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57" name="Textfeld 356"/>
          <p:cNvSpPr txBox="1"/>
          <p:nvPr/>
        </p:nvSpPr>
        <p:spPr>
          <a:xfrm>
            <a:off x="5099378" y="4478314"/>
            <a:ext cx="736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4x2tt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58" name="Textfeld 357"/>
          <p:cNvSpPr txBox="1"/>
          <p:nvPr/>
        </p:nvSpPr>
        <p:spPr>
          <a:xfrm>
            <a:off x="11334478" y="2925641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59" name="Textfeld 358"/>
          <p:cNvSpPr txBox="1"/>
          <p:nvPr/>
        </p:nvSpPr>
        <p:spPr>
          <a:xfrm>
            <a:off x="5099378" y="2895022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4x2rt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60" name="Textfeld 359"/>
          <p:cNvSpPr txBox="1"/>
          <p:nvPr/>
        </p:nvSpPr>
        <p:spPr>
          <a:xfrm>
            <a:off x="5108996" y="6130971"/>
            <a:ext cx="7425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6x2rt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362" name="Textfeld 361"/>
          <p:cNvSpPr txBox="1"/>
          <p:nvPr/>
        </p:nvSpPr>
        <p:spPr>
          <a:xfrm>
            <a:off x="5125162" y="7906905"/>
            <a:ext cx="7362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6x2tt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1" name="Textfeld 120"/>
          <p:cNvSpPr txBox="1"/>
          <p:nvPr/>
        </p:nvSpPr>
        <p:spPr>
          <a:xfrm>
            <a:off x="-1883882" y="9849906"/>
            <a:ext cx="1487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 err="1" smtClean="0"/>
              <a:t>Undef</a:t>
            </a:r>
            <a:endParaRPr lang="en-GB" sz="4000" b="1" dirty="0"/>
          </a:p>
        </p:txBody>
      </p:sp>
      <p:sp>
        <p:nvSpPr>
          <p:cNvPr id="122" name="Rechteck 121"/>
          <p:cNvSpPr/>
          <p:nvPr/>
        </p:nvSpPr>
        <p:spPr>
          <a:xfrm>
            <a:off x="18386" y="9549680"/>
            <a:ext cx="5080992" cy="14687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3" name="Rectangle 96"/>
          <p:cNvSpPr>
            <a:spLocks noChangeArrowheads="1"/>
          </p:cNvSpPr>
          <p:nvPr/>
        </p:nvSpPr>
        <p:spPr bwMode="auto">
          <a:xfrm>
            <a:off x="82160" y="3753301"/>
            <a:ext cx="2220981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24" name="Ellipse 123"/>
          <p:cNvSpPr/>
          <p:nvPr/>
        </p:nvSpPr>
        <p:spPr>
          <a:xfrm>
            <a:off x="383498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25" name="Ellipse 124"/>
          <p:cNvSpPr/>
          <p:nvPr/>
        </p:nvSpPr>
        <p:spPr>
          <a:xfrm>
            <a:off x="454432" y="396824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26" name="Ellipse 125"/>
          <p:cNvSpPr/>
          <p:nvPr/>
        </p:nvSpPr>
        <p:spPr>
          <a:xfrm>
            <a:off x="917914" y="3883103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27" name="Ellipse 126"/>
          <p:cNvSpPr/>
          <p:nvPr/>
        </p:nvSpPr>
        <p:spPr>
          <a:xfrm>
            <a:off x="988848" y="396140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31" name="Rectangle 96"/>
          <p:cNvSpPr>
            <a:spLocks noChangeArrowheads="1"/>
          </p:cNvSpPr>
          <p:nvPr/>
        </p:nvSpPr>
        <p:spPr bwMode="auto">
          <a:xfrm>
            <a:off x="9349510" y="4601790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32" name="Rectangle 96"/>
          <p:cNvSpPr>
            <a:spLocks noChangeArrowheads="1"/>
          </p:cNvSpPr>
          <p:nvPr/>
        </p:nvSpPr>
        <p:spPr bwMode="auto">
          <a:xfrm>
            <a:off x="9349510" y="4980343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35" name="Rectangle 96"/>
          <p:cNvSpPr>
            <a:spLocks noChangeArrowheads="1"/>
          </p:cNvSpPr>
          <p:nvPr/>
        </p:nvSpPr>
        <p:spPr bwMode="auto">
          <a:xfrm>
            <a:off x="7463609" y="5331115"/>
            <a:ext cx="2509013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36" name="Rectangle 96"/>
          <p:cNvSpPr>
            <a:spLocks noChangeArrowheads="1"/>
          </p:cNvSpPr>
          <p:nvPr/>
        </p:nvSpPr>
        <p:spPr bwMode="auto">
          <a:xfrm>
            <a:off x="7463609" y="4544157"/>
            <a:ext cx="1810737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37" name="Rechtwinkliges Dreieck 136"/>
          <p:cNvSpPr/>
          <p:nvPr/>
        </p:nvSpPr>
        <p:spPr>
          <a:xfrm>
            <a:off x="9827335" y="4601790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38" name="Ellipse 137"/>
          <p:cNvSpPr/>
          <p:nvPr/>
        </p:nvSpPr>
        <p:spPr>
          <a:xfrm>
            <a:off x="7534958" y="5457812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39" name="Ellipse 138"/>
          <p:cNvSpPr/>
          <p:nvPr/>
        </p:nvSpPr>
        <p:spPr>
          <a:xfrm>
            <a:off x="7600963" y="5530368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40" name="Ellipse 139"/>
          <p:cNvSpPr/>
          <p:nvPr/>
        </p:nvSpPr>
        <p:spPr>
          <a:xfrm>
            <a:off x="9364307" y="5460917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41" name="Ellipse 140"/>
          <p:cNvSpPr/>
          <p:nvPr/>
        </p:nvSpPr>
        <p:spPr>
          <a:xfrm>
            <a:off x="9435241" y="5539215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42" name="Ellipse 141"/>
          <p:cNvSpPr/>
          <p:nvPr/>
        </p:nvSpPr>
        <p:spPr>
          <a:xfrm>
            <a:off x="8025270" y="5457812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43" name="Ellipse 142"/>
          <p:cNvSpPr/>
          <p:nvPr/>
        </p:nvSpPr>
        <p:spPr>
          <a:xfrm>
            <a:off x="8095038" y="5529609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44" name="Textfeld 143"/>
          <p:cNvSpPr txBox="1"/>
          <p:nvPr/>
        </p:nvSpPr>
        <p:spPr>
          <a:xfrm>
            <a:off x="11312992" y="4481149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6x2r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57" name="Textfeld 156"/>
          <p:cNvSpPr txBox="1"/>
          <p:nvPr/>
        </p:nvSpPr>
        <p:spPr>
          <a:xfrm>
            <a:off x="11343649" y="6120872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8x4</a:t>
            </a:r>
          </a:p>
        </p:txBody>
      </p:sp>
      <p:sp>
        <p:nvSpPr>
          <p:cNvPr id="161" name="Rechteck 160"/>
          <p:cNvSpPr/>
          <p:nvPr/>
        </p:nvSpPr>
        <p:spPr>
          <a:xfrm>
            <a:off x="-24641" y="7903735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tangle 96"/>
          <p:cNvSpPr>
            <a:spLocks noChangeArrowheads="1"/>
          </p:cNvSpPr>
          <p:nvPr/>
        </p:nvSpPr>
        <p:spPr bwMode="auto">
          <a:xfrm>
            <a:off x="4098840" y="8028342"/>
            <a:ext cx="477825" cy="94427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63" name="Rectangle 96"/>
          <p:cNvSpPr>
            <a:spLocks noChangeArrowheads="1"/>
          </p:cNvSpPr>
          <p:nvPr/>
        </p:nvSpPr>
        <p:spPr bwMode="auto">
          <a:xfrm>
            <a:off x="4098840" y="8406895"/>
            <a:ext cx="702086" cy="68874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64" name="Rectangle 96"/>
          <p:cNvSpPr>
            <a:spLocks noChangeArrowheads="1"/>
          </p:cNvSpPr>
          <p:nvPr/>
        </p:nvSpPr>
        <p:spPr bwMode="auto">
          <a:xfrm>
            <a:off x="2783754" y="8757667"/>
            <a:ext cx="1938199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65" name="Rectangle 96"/>
          <p:cNvSpPr>
            <a:spLocks noChangeArrowheads="1"/>
          </p:cNvSpPr>
          <p:nvPr/>
        </p:nvSpPr>
        <p:spPr bwMode="auto">
          <a:xfrm>
            <a:off x="292525" y="7970709"/>
            <a:ext cx="3731151" cy="718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66" name="Rechtwinkliges Dreieck 165"/>
          <p:cNvSpPr/>
          <p:nvPr/>
        </p:nvSpPr>
        <p:spPr>
          <a:xfrm>
            <a:off x="4576665" y="8028342"/>
            <a:ext cx="224261" cy="378553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67" name="Ellipse 166"/>
          <p:cNvSpPr/>
          <p:nvPr/>
        </p:nvSpPr>
        <p:spPr>
          <a:xfrm>
            <a:off x="2830258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68" name="Ellipse 167"/>
          <p:cNvSpPr/>
          <p:nvPr/>
        </p:nvSpPr>
        <p:spPr>
          <a:xfrm>
            <a:off x="2901192" y="89726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69" name="Ellipse 168"/>
          <p:cNvSpPr/>
          <p:nvPr/>
        </p:nvSpPr>
        <p:spPr>
          <a:xfrm>
            <a:off x="4111297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70" name="Ellipse 169"/>
          <p:cNvSpPr/>
          <p:nvPr/>
        </p:nvSpPr>
        <p:spPr>
          <a:xfrm>
            <a:off x="4182231" y="8965767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1" name="Ellipse 170"/>
          <p:cNvSpPr/>
          <p:nvPr/>
        </p:nvSpPr>
        <p:spPr>
          <a:xfrm>
            <a:off x="3324240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2" name="Ellipse 171"/>
          <p:cNvSpPr/>
          <p:nvPr/>
        </p:nvSpPr>
        <p:spPr>
          <a:xfrm>
            <a:off x="3395174" y="89726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3" name="Rectangle 96"/>
          <p:cNvSpPr>
            <a:spLocks noChangeArrowheads="1"/>
          </p:cNvSpPr>
          <p:nvPr/>
        </p:nvSpPr>
        <p:spPr bwMode="auto">
          <a:xfrm>
            <a:off x="346596" y="8757667"/>
            <a:ext cx="1273076" cy="33796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sz="1200">
              <a:solidFill>
                <a:schemeClr val="dk1"/>
              </a:solidFill>
            </a:endParaRPr>
          </a:p>
        </p:txBody>
      </p:sp>
      <p:sp>
        <p:nvSpPr>
          <p:cNvPr id="176" name="Ellipse 175"/>
          <p:cNvSpPr/>
          <p:nvPr/>
        </p:nvSpPr>
        <p:spPr>
          <a:xfrm>
            <a:off x="554996" y="8887469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8" name="Ellipse 177"/>
          <p:cNvSpPr/>
          <p:nvPr/>
        </p:nvSpPr>
        <p:spPr>
          <a:xfrm>
            <a:off x="625930" y="8972611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sp>
        <p:nvSpPr>
          <p:cNvPr id="179" name="Ellipse 178"/>
          <p:cNvSpPr/>
          <p:nvPr/>
        </p:nvSpPr>
        <p:spPr>
          <a:xfrm>
            <a:off x="1061971" y="8894314"/>
            <a:ext cx="442122" cy="44212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180" name="Ellipse 179"/>
          <p:cNvSpPr/>
          <p:nvPr/>
        </p:nvSpPr>
        <p:spPr>
          <a:xfrm>
            <a:off x="1132905" y="8972612"/>
            <a:ext cx="300253" cy="30025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200">
              <a:solidFill>
                <a:schemeClr val="dk1"/>
              </a:solidFill>
            </a:endParaRPr>
          </a:p>
        </p:txBody>
      </p:sp>
      <p:grpSp>
        <p:nvGrpSpPr>
          <p:cNvPr id="128" name="Gruppieren 127"/>
          <p:cNvGrpSpPr/>
          <p:nvPr/>
        </p:nvGrpSpPr>
        <p:grpSpPr>
          <a:xfrm>
            <a:off x="6154667" y="6017182"/>
            <a:ext cx="5080992" cy="1468735"/>
            <a:chOff x="6198122" y="6116906"/>
            <a:chExt cx="5080992" cy="1468735"/>
          </a:xfrm>
        </p:grpSpPr>
        <p:sp>
          <p:nvSpPr>
            <p:cNvPr id="129" name="Rechteck 128"/>
            <p:cNvSpPr/>
            <p:nvPr/>
          </p:nvSpPr>
          <p:spPr>
            <a:xfrm>
              <a:off x="6198122" y="6116906"/>
              <a:ext cx="5080992" cy="146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96"/>
            <p:cNvSpPr>
              <a:spLocks noChangeArrowheads="1"/>
            </p:cNvSpPr>
            <p:nvPr/>
          </p:nvSpPr>
          <p:spPr bwMode="auto">
            <a:xfrm>
              <a:off x="7494266" y="6970838"/>
              <a:ext cx="2509013" cy="3379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200">
                <a:solidFill>
                  <a:schemeClr val="dk1"/>
                </a:solidFill>
              </a:endParaRPr>
            </a:p>
          </p:txBody>
        </p:sp>
        <p:sp>
          <p:nvSpPr>
            <p:cNvPr id="133" name="Ellipse 132"/>
            <p:cNvSpPr/>
            <p:nvPr/>
          </p:nvSpPr>
          <p:spPr>
            <a:xfrm>
              <a:off x="8886927" y="7099004"/>
              <a:ext cx="442122" cy="442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34" name="Rectangle 96"/>
            <p:cNvSpPr>
              <a:spLocks noChangeArrowheads="1"/>
            </p:cNvSpPr>
            <p:nvPr/>
          </p:nvSpPr>
          <p:spPr bwMode="auto">
            <a:xfrm>
              <a:off x="9380167" y="6241513"/>
              <a:ext cx="477825" cy="94427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200">
                <a:solidFill>
                  <a:schemeClr val="dk1"/>
                </a:solidFill>
              </a:endParaRPr>
            </a:p>
          </p:txBody>
        </p:sp>
        <p:sp>
          <p:nvSpPr>
            <p:cNvPr id="145" name="Rectangle 96"/>
            <p:cNvSpPr>
              <a:spLocks noChangeArrowheads="1"/>
            </p:cNvSpPr>
            <p:nvPr/>
          </p:nvSpPr>
          <p:spPr bwMode="auto">
            <a:xfrm>
              <a:off x="9380167" y="6620066"/>
              <a:ext cx="702086" cy="6887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200">
                <a:solidFill>
                  <a:schemeClr val="dk1"/>
                </a:solidFill>
              </a:endParaRPr>
            </a:p>
          </p:txBody>
        </p:sp>
        <p:sp>
          <p:nvSpPr>
            <p:cNvPr id="146" name="Rectangle 96"/>
            <p:cNvSpPr>
              <a:spLocks noChangeArrowheads="1"/>
            </p:cNvSpPr>
            <p:nvPr/>
          </p:nvSpPr>
          <p:spPr bwMode="auto">
            <a:xfrm>
              <a:off x="7494266" y="6183880"/>
              <a:ext cx="1810737" cy="71881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200">
                <a:solidFill>
                  <a:schemeClr val="dk1"/>
                </a:solidFill>
              </a:endParaRPr>
            </a:p>
          </p:txBody>
        </p:sp>
        <p:sp>
          <p:nvSpPr>
            <p:cNvPr id="147" name="Rechtwinkliges Dreieck 146"/>
            <p:cNvSpPr/>
            <p:nvPr/>
          </p:nvSpPr>
          <p:spPr>
            <a:xfrm>
              <a:off x="9857992" y="6241513"/>
              <a:ext cx="224261" cy="378553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48" name="Ellipse 147"/>
            <p:cNvSpPr/>
            <p:nvPr/>
          </p:nvSpPr>
          <p:spPr>
            <a:xfrm>
              <a:off x="7537981" y="7099731"/>
              <a:ext cx="442122" cy="442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49" name="Ellipse 148"/>
            <p:cNvSpPr/>
            <p:nvPr/>
          </p:nvSpPr>
          <p:spPr>
            <a:xfrm>
              <a:off x="7608915" y="7172938"/>
              <a:ext cx="300253" cy="30025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50" name="Ellipse 149"/>
            <p:cNvSpPr/>
            <p:nvPr/>
          </p:nvSpPr>
          <p:spPr>
            <a:xfrm>
              <a:off x="9394964" y="7100640"/>
              <a:ext cx="442122" cy="442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1" name="Ellipse 150"/>
            <p:cNvSpPr/>
            <p:nvPr/>
          </p:nvSpPr>
          <p:spPr>
            <a:xfrm>
              <a:off x="9465898" y="7178938"/>
              <a:ext cx="300253" cy="30025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52" name="Ellipse 151"/>
            <p:cNvSpPr/>
            <p:nvPr/>
          </p:nvSpPr>
          <p:spPr>
            <a:xfrm>
              <a:off x="8024104" y="7100522"/>
              <a:ext cx="442122" cy="442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53" name="Ellipse 152"/>
            <p:cNvSpPr/>
            <p:nvPr/>
          </p:nvSpPr>
          <p:spPr>
            <a:xfrm>
              <a:off x="8095038" y="7185664"/>
              <a:ext cx="300253" cy="30025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54" name="Ellipse 153"/>
            <p:cNvSpPr/>
            <p:nvPr/>
          </p:nvSpPr>
          <p:spPr>
            <a:xfrm>
              <a:off x="8956906" y="7169938"/>
              <a:ext cx="300253" cy="300253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308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738413" y="357911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uppieren 4"/>
          <p:cNvGrpSpPr/>
          <p:nvPr/>
        </p:nvGrpSpPr>
        <p:grpSpPr>
          <a:xfrm>
            <a:off x="1259633" y="332655"/>
            <a:ext cx="4032448" cy="1468735"/>
            <a:chOff x="2349669" y="2255943"/>
            <a:chExt cx="6928474" cy="2577213"/>
          </a:xfrm>
        </p:grpSpPr>
        <p:sp>
          <p:nvSpPr>
            <p:cNvPr id="6" name="Ellipse 5"/>
            <p:cNvSpPr/>
            <p:nvPr/>
          </p:nvSpPr>
          <p:spPr>
            <a:xfrm>
              <a:off x="3765289" y="4257092"/>
              <a:ext cx="576064" cy="57606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Ellipse 6"/>
            <p:cNvSpPr/>
            <p:nvPr/>
          </p:nvSpPr>
          <p:spPr>
            <a:xfrm>
              <a:off x="3873301" y="4365104"/>
              <a:ext cx="360040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Ellipse 7"/>
            <p:cNvSpPr/>
            <p:nvPr/>
          </p:nvSpPr>
          <p:spPr>
            <a:xfrm>
              <a:off x="7041653" y="4257092"/>
              <a:ext cx="576064" cy="57606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Ellipse 8"/>
            <p:cNvSpPr/>
            <p:nvPr/>
          </p:nvSpPr>
          <p:spPr>
            <a:xfrm>
              <a:off x="7149665" y="4365104"/>
              <a:ext cx="360040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Gerader Verbinder 9"/>
            <p:cNvCxnSpPr>
              <a:stCxn id="6" idx="6"/>
              <a:endCxn id="8" idx="2"/>
            </p:cNvCxnSpPr>
            <p:nvPr/>
          </p:nvCxnSpPr>
          <p:spPr>
            <a:xfrm>
              <a:off x="4341353" y="4545124"/>
              <a:ext cx="27003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>
              <a:stCxn id="8" idx="6"/>
            </p:cNvCxnSpPr>
            <p:nvPr/>
          </p:nvCxnSpPr>
          <p:spPr>
            <a:xfrm>
              <a:off x="7617717" y="4545124"/>
              <a:ext cx="115212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>
            <a:xfrm flipV="1">
              <a:off x="8769845" y="4345570"/>
              <a:ext cx="503920" cy="19649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r Verbinder 12"/>
            <p:cNvCxnSpPr/>
            <p:nvPr/>
          </p:nvCxnSpPr>
          <p:spPr>
            <a:xfrm flipH="1" flipV="1">
              <a:off x="9273765" y="2708920"/>
              <a:ext cx="4378" cy="1636650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Bogen 13"/>
            <p:cNvSpPr/>
            <p:nvPr/>
          </p:nvSpPr>
          <p:spPr>
            <a:xfrm>
              <a:off x="8699250" y="2492897"/>
              <a:ext cx="574515" cy="432047"/>
            </a:xfrm>
            <a:prstGeom prst="arc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Gerader Verbinder 14"/>
            <p:cNvCxnSpPr>
              <a:stCxn id="14" idx="0"/>
            </p:cNvCxnSpPr>
            <p:nvPr/>
          </p:nvCxnSpPr>
          <p:spPr>
            <a:xfrm flipH="1" flipV="1">
              <a:off x="3585269" y="2489833"/>
              <a:ext cx="5401238" cy="30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hteck 15"/>
            <p:cNvSpPr/>
            <p:nvPr/>
          </p:nvSpPr>
          <p:spPr>
            <a:xfrm>
              <a:off x="7689725" y="2400237"/>
              <a:ext cx="792088" cy="8959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Gerader Verbinder 16"/>
            <p:cNvCxnSpPr/>
            <p:nvPr/>
          </p:nvCxnSpPr>
          <p:spPr>
            <a:xfrm flipV="1">
              <a:off x="3652292" y="3947160"/>
              <a:ext cx="8889" cy="5949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r Verbinder 17"/>
            <p:cNvCxnSpPr/>
            <p:nvPr/>
          </p:nvCxnSpPr>
          <p:spPr>
            <a:xfrm flipH="1" flipV="1">
              <a:off x="4507598" y="3947160"/>
              <a:ext cx="13775" cy="59490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r Verbinder 18"/>
            <p:cNvCxnSpPr/>
            <p:nvPr/>
          </p:nvCxnSpPr>
          <p:spPr>
            <a:xfrm flipV="1">
              <a:off x="5313461" y="3933056"/>
              <a:ext cx="0" cy="61838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r Verbinder 19"/>
            <p:cNvCxnSpPr/>
            <p:nvPr/>
          </p:nvCxnSpPr>
          <p:spPr>
            <a:xfrm flipV="1">
              <a:off x="6093891" y="3933056"/>
              <a:ext cx="5829" cy="6090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/>
            <p:cNvCxnSpPr/>
            <p:nvPr/>
          </p:nvCxnSpPr>
          <p:spPr>
            <a:xfrm flipV="1">
              <a:off x="6897637" y="3947160"/>
              <a:ext cx="0" cy="5949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/>
            <p:cNvCxnSpPr/>
            <p:nvPr/>
          </p:nvCxnSpPr>
          <p:spPr>
            <a:xfrm flipV="1">
              <a:off x="7833741" y="3933056"/>
              <a:ext cx="0" cy="60900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r Verbinder 22"/>
            <p:cNvCxnSpPr/>
            <p:nvPr/>
          </p:nvCxnSpPr>
          <p:spPr>
            <a:xfrm flipV="1">
              <a:off x="8841853" y="3893988"/>
              <a:ext cx="0" cy="61513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r Verbinder 23"/>
            <p:cNvCxnSpPr/>
            <p:nvPr/>
          </p:nvCxnSpPr>
          <p:spPr>
            <a:xfrm flipV="1">
              <a:off x="3662263" y="3910459"/>
              <a:ext cx="5179590" cy="497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r Verbinder 24"/>
            <p:cNvCxnSpPr>
              <a:endCxn id="6" idx="2"/>
            </p:cNvCxnSpPr>
            <p:nvPr/>
          </p:nvCxnSpPr>
          <p:spPr>
            <a:xfrm>
              <a:off x="3652292" y="4542060"/>
              <a:ext cx="112997" cy="30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r Verbinder 25"/>
            <p:cNvCxnSpPr/>
            <p:nvPr/>
          </p:nvCxnSpPr>
          <p:spPr>
            <a:xfrm flipV="1">
              <a:off x="3300501" y="2689250"/>
              <a:ext cx="5037296" cy="6771"/>
            </a:xfrm>
            <a:prstGeom prst="line">
              <a:avLst/>
            </a:prstGeom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r Verbinder 26"/>
            <p:cNvCxnSpPr>
              <a:stCxn id="34" idx="5"/>
              <a:endCxn id="28" idx="2"/>
            </p:cNvCxnSpPr>
            <p:nvPr/>
          </p:nvCxnSpPr>
          <p:spPr>
            <a:xfrm flipV="1">
              <a:off x="4062501" y="3292498"/>
              <a:ext cx="3485845" cy="29822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Bogen 27"/>
            <p:cNvSpPr/>
            <p:nvPr/>
          </p:nvSpPr>
          <p:spPr>
            <a:xfrm rot="4108218">
              <a:off x="7104381" y="2014635"/>
              <a:ext cx="1006970" cy="1489586"/>
            </a:xfrm>
            <a:prstGeom prst="arc">
              <a:avLst>
                <a:gd name="adj1" fmla="val 17144398"/>
                <a:gd name="adj2" fmla="val 1674042"/>
              </a:avLst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Bogen 28"/>
            <p:cNvSpPr/>
            <p:nvPr/>
          </p:nvSpPr>
          <p:spPr>
            <a:xfrm rot="16701932">
              <a:off x="2865999" y="3062239"/>
              <a:ext cx="574515" cy="432047"/>
            </a:xfrm>
            <a:prstGeom prst="arc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0" name="Gerader Verbinder 29"/>
            <p:cNvCxnSpPr>
              <a:stCxn id="39" idx="12"/>
            </p:cNvCxnSpPr>
            <p:nvPr/>
          </p:nvCxnSpPr>
          <p:spPr>
            <a:xfrm flipV="1">
              <a:off x="2701061" y="4542060"/>
              <a:ext cx="950149" cy="45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/>
            <p:cNvCxnSpPr/>
            <p:nvPr/>
          </p:nvCxnSpPr>
          <p:spPr>
            <a:xfrm flipV="1">
              <a:off x="3535490" y="2994061"/>
              <a:ext cx="392" cy="155738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/>
            <p:cNvCxnSpPr>
              <a:endCxn id="29" idx="0"/>
            </p:cNvCxnSpPr>
            <p:nvPr/>
          </p:nvCxnSpPr>
          <p:spPr>
            <a:xfrm flipV="1">
              <a:off x="2935144" y="3246834"/>
              <a:ext cx="4387" cy="129522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/>
            <p:cNvCxnSpPr>
              <a:endCxn id="29" idx="2"/>
            </p:cNvCxnSpPr>
            <p:nvPr/>
          </p:nvCxnSpPr>
          <p:spPr>
            <a:xfrm flipH="1">
              <a:off x="3195049" y="2994061"/>
              <a:ext cx="340441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Freihandform 33"/>
            <p:cNvSpPr/>
            <p:nvPr/>
          </p:nvSpPr>
          <p:spPr>
            <a:xfrm>
              <a:off x="2538501" y="3322184"/>
              <a:ext cx="1524000" cy="663961"/>
            </a:xfrm>
            <a:custGeom>
              <a:avLst/>
              <a:gdLst>
                <a:gd name="connsiteX0" fmla="*/ 0 w 1524000"/>
                <a:gd name="connsiteY0" fmla="*/ 645296 h 663961"/>
                <a:gd name="connsiteX1" fmla="*/ 345440 w 1524000"/>
                <a:gd name="connsiteY1" fmla="*/ 650376 h 663961"/>
                <a:gd name="connsiteX2" fmla="*/ 711200 w 1524000"/>
                <a:gd name="connsiteY2" fmla="*/ 492896 h 663961"/>
                <a:gd name="connsiteX3" fmla="*/ 889000 w 1524000"/>
                <a:gd name="connsiteY3" fmla="*/ 360816 h 663961"/>
                <a:gd name="connsiteX4" fmla="*/ 1132840 w 1524000"/>
                <a:gd name="connsiteY4" fmla="*/ 116976 h 663961"/>
                <a:gd name="connsiteX5" fmla="*/ 1524000 w 1524000"/>
                <a:gd name="connsiteY5" fmla="*/ 136 h 663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4000" h="663961">
                  <a:moveTo>
                    <a:pt x="0" y="645296"/>
                  </a:moveTo>
                  <a:cubicBezTo>
                    <a:pt x="113453" y="660536"/>
                    <a:pt x="226907" y="675776"/>
                    <a:pt x="345440" y="650376"/>
                  </a:cubicBezTo>
                  <a:cubicBezTo>
                    <a:pt x="463973" y="624976"/>
                    <a:pt x="620607" y="541156"/>
                    <a:pt x="711200" y="492896"/>
                  </a:cubicBezTo>
                  <a:cubicBezTo>
                    <a:pt x="801793" y="444636"/>
                    <a:pt x="818727" y="423469"/>
                    <a:pt x="889000" y="360816"/>
                  </a:cubicBezTo>
                  <a:cubicBezTo>
                    <a:pt x="959273" y="298163"/>
                    <a:pt x="1027007" y="177089"/>
                    <a:pt x="1132840" y="116976"/>
                  </a:cubicBezTo>
                  <a:cubicBezTo>
                    <a:pt x="1238673" y="56863"/>
                    <a:pt x="1419860" y="-3251"/>
                    <a:pt x="1524000" y="136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3369245" y="3789040"/>
              <a:ext cx="114136" cy="107320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Trapezoid 35"/>
            <p:cNvSpPr/>
            <p:nvPr/>
          </p:nvSpPr>
          <p:spPr>
            <a:xfrm>
              <a:off x="4149657" y="2402017"/>
              <a:ext cx="2016224" cy="89160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hteck 36"/>
            <p:cNvSpPr/>
            <p:nvPr/>
          </p:nvSpPr>
          <p:spPr>
            <a:xfrm>
              <a:off x="9106941" y="4041202"/>
              <a:ext cx="166960" cy="205678"/>
            </a:xfrm>
            <a:prstGeom prst="rect">
              <a:avLst/>
            </a:prstGeom>
            <a:noFill/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Bogen 37"/>
            <p:cNvSpPr/>
            <p:nvPr/>
          </p:nvSpPr>
          <p:spPr>
            <a:xfrm rot="5834195">
              <a:off x="2511929" y="3947697"/>
              <a:ext cx="305689" cy="228741"/>
            </a:xfrm>
            <a:prstGeom prst="arc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reihandform 38"/>
            <p:cNvSpPr/>
            <p:nvPr/>
          </p:nvSpPr>
          <p:spPr>
            <a:xfrm>
              <a:off x="2512343" y="2486268"/>
              <a:ext cx="1072638" cy="2060332"/>
            </a:xfrm>
            <a:custGeom>
              <a:avLst/>
              <a:gdLst>
                <a:gd name="connsiteX0" fmla="*/ 1072638 w 1072638"/>
                <a:gd name="connsiteY0" fmla="*/ 2932 h 2060332"/>
                <a:gd name="connsiteX1" fmla="*/ 925318 w 1072638"/>
                <a:gd name="connsiteY1" fmla="*/ 2932 h 2060332"/>
                <a:gd name="connsiteX2" fmla="*/ 762758 w 1072638"/>
                <a:gd name="connsiteY2" fmla="*/ 33412 h 2060332"/>
                <a:gd name="connsiteX3" fmla="*/ 508758 w 1072638"/>
                <a:gd name="connsiteY3" fmla="*/ 129932 h 2060332"/>
                <a:gd name="connsiteX4" fmla="*/ 330958 w 1072638"/>
                <a:gd name="connsiteY4" fmla="*/ 287412 h 2060332"/>
                <a:gd name="connsiteX5" fmla="*/ 234438 w 1072638"/>
                <a:gd name="connsiteY5" fmla="*/ 460132 h 2060332"/>
                <a:gd name="connsiteX6" fmla="*/ 127758 w 1072638"/>
                <a:gd name="connsiteY6" fmla="*/ 663332 h 2060332"/>
                <a:gd name="connsiteX7" fmla="*/ 61718 w 1072638"/>
                <a:gd name="connsiteY7" fmla="*/ 876692 h 2060332"/>
                <a:gd name="connsiteX8" fmla="*/ 15998 w 1072638"/>
                <a:gd name="connsiteY8" fmla="*/ 1211972 h 2060332"/>
                <a:gd name="connsiteX9" fmla="*/ 758 w 1072638"/>
                <a:gd name="connsiteY9" fmla="*/ 1506612 h 2060332"/>
                <a:gd name="connsiteX10" fmla="*/ 36318 w 1072638"/>
                <a:gd name="connsiteY10" fmla="*/ 1846972 h 2060332"/>
                <a:gd name="connsiteX11" fmla="*/ 82038 w 1072638"/>
                <a:gd name="connsiteY11" fmla="*/ 1999372 h 2060332"/>
                <a:gd name="connsiteX12" fmla="*/ 188718 w 1072638"/>
                <a:gd name="connsiteY12" fmla="*/ 2060332 h 206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72638" h="2060332">
                  <a:moveTo>
                    <a:pt x="1072638" y="2932"/>
                  </a:moveTo>
                  <a:cubicBezTo>
                    <a:pt x="1024801" y="392"/>
                    <a:pt x="976965" y="-2148"/>
                    <a:pt x="925318" y="2932"/>
                  </a:cubicBezTo>
                  <a:cubicBezTo>
                    <a:pt x="873671" y="8012"/>
                    <a:pt x="832185" y="12245"/>
                    <a:pt x="762758" y="33412"/>
                  </a:cubicBezTo>
                  <a:cubicBezTo>
                    <a:pt x="693331" y="54579"/>
                    <a:pt x="580725" y="87599"/>
                    <a:pt x="508758" y="129932"/>
                  </a:cubicBezTo>
                  <a:cubicBezTo>
                    <a:pt x="436791" y="172265"/>
                    <a:pt x="376678" y="232379"/>
                    <a:pt x="330958" y="287412"/>
                  </a:cubicBezTo>
                  <a:cubicBezTo>
                    <a:pt x="285238" y="342445"/>
                    <a:pt x="268305" y="397479"/>
                    <a:pt x="234438" y="460132"/>
                  </a:cubicBezTo>
                  <a:cubicBezTo>
                    <a:pt x="200571" y="522785"/>
                    <a:pt x="156545" y="593905"/>
                    <a:pt x="127758" y="663332"/>
                  </a:cubicBezTo>
                  <a:cubicBezTo>
                    <a:pt x="98971" y="732759"/>
                    <a:pt x="80345" y="785252"/>
                    <a:pt x="61718" y="876692"/>
                  </a:cubicBezTo>
                  <a:cubicBezTo>
                    <a:pt x="43091" y="968132"/>
                    <a:pt x="26158" y="1106985"/>
                    <a:pt x="15998" y="1211972"/>
                  </a:cubicBezTo>
                  <a:cubicBezTo>
                    <a:pt x="5838" y="1316959"/>
                    <a:pt x="-2629" y="1400779"/>
                    <a:pt x="758" y="1506612"/>
                  </a:cubicBezTo>
                  <a:cubicBezTo>
                    <a:pt x="4145" y="1612445"/>
                    <a:pt x="22771" y="1764845"/>
                    <a:pt x="36318" y="1846972"/>
                  </a:cubicBezTo>
                  <a:cubicBezTo>
                    <a:pt x="49865" y="1929099"/>
                    <a:pt x="56638" y="1963812"/>
                    <a:pt x="82038" y="1999372"/>
                  </a:cubicBezTo>
                  <a:cubicBezTo>
                    <a:pt x="107438" y="2034932"/>
                    <a:pt x="192105" y="2022232"/>
                    <a:pt x="188718" y="2060332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Gerader Verbinder 39"/>
            <p:cNvCxnSpPr/>
            <p:nvPr/>
          </p:nvCxnSpPr>
          <p:spPr>
            <a:xfrm flipV="1">
              <a:off x="4131449" y="2703940"/>
              <a:ext cx="1" cy="6118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r Verbinder 40"/>
            <p:cNvCxnSpPr/>
            <p:nvPr/>
          </p:nvCxnSpPr>
          <p:spPr>
            <a:xfrm flipV="1">
              <a:off x="4889895" y="2710343"/>
              <a:ext cx="1" cy="6118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/>
            <p:cNvCxnSpPr/>
            <p:nvPr/>
          </p:nvCxnSpPr>
          <p:spPr>
            <a:xfrm flipV="1">
              <a:off x="5607297" y="2695471"/>
              <a:ext cx="1" cy="6118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/>
            <p:cNvCxnSpPr/>
            <p:nvPr/>
          </p:nvCxnSpPr>
          <p:spPr>
            <a:xfrm flipV="1">
              <a:off x="6285888" y="2695471"/>
              <a:ext cx="1" cy="6118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r Verbinder 43"/>
            <p:cNvCxnSpPr/>
            <p:nvPr/>
          </p:nvCxnSpPr>
          <p:spPr>
            <a:xfrm flipV="1">
              <a:off x="7041652" y="2695470"/>
              <a:ext cx="1" cy="61184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/>
            <p:cNvCxnSpPr/>
            <p:nvPr/>
          </p:nvCxnSpPr>
          <p:spPr>
            <a:xfrm flipV="1">
              <a:off x="3531112" y="2695471"/>
              <a:ext cx="5559" cy="298589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r Verbinder 45"/>
            <p:cNvCxnSpPr>
              <a:endCxn id="38" idx="0"/>
            </p:cNvCxnSpPr>
            <p:nvPr/>
          </p:nvCxnSpPr>
          <p:spPr>
            <a:xfrm>
              <a:off x="2533824" y="4061495"/>
              <a:ext cx="244409" cy="14979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Freihandform 46"/>
            <p:cNvSpPr/>
            <p:nvPr/>
          </p:nvSpPr>
          <p:spPr>
            <a:xfrm>
              <a:off x="2349669" y="2661989"/>
              <a:ext cx="976550" cy="532597"/>
            </a:xfrm>
            <a:custGeom>
              <a:avLst/>
              <a:gdLst>
                <a:gd name="connsiteX0" fmla="*/ 66912 w 976550"/>
                <a:gd name="connsiteY0" fmla="*/ 528251 h 532597"/>
                <a:gd name="connsiteX1" fmla="*/ 872 w 976550"/>
                <a:gd name="connsiteY1" fmla="*/ 467291 h 532597"/>
                <a:gd name="connsiteX2" fmla="*/ 36432 w 976550"/>
                <a:gd name="connsiteY2" fmla="*/ 269171 h 532597"/>
                <a:gd name="connsiteX3" fmla="*/ 138032 w 976550"/>
                <a:gd name="connsiteY3" fmla="*/ 116771 h 532597"/>
                <a:gd name="connsiteX4" fmla="*/ 417432 w 976550"/>
                <a:gd name="connsiteY4" fmla="*/ 10091 h 532597"/>
                <a:gd name="connsiteX5" fmla="*/ 569832 w 976550"/>
                <a:gd name="connsiteY5" fmla="*/ 5011 h 532597"/>
                <a:gd name="connsiteX6" fmla="*/ 839072 w 976550"/>
                <a:gd name="connsiteY6" fmla="*/ 15171 h 532597"/>
                <a:gd name="connsiteX7" fmla="*/ 960992 w 976550"/>
                <a:gd name="connsiteY7" fmla="*/ 15171 h 532597"/>
                <a:gd name="connsiteX8" fmla="*/ 955912 w 976550"/>
                <a:gd name="connsiteY8" fmla="*/ 116771 h 532597"/>
                <a:gd name="connsiteX9" fmla="*/ 788272 w 976550"/>
                <a:gd name="connsiteY9" fmla="*/ 116771 h 532597"/>
                <a:gd name="connsiteX10" fmla="*/ 625712 w 976550"/>
                <a:gd name="connsiteY10" fmla="*/ 111691 h 532597"/>
                <a:gd name="connsiteX11" fmla="*/ 397112 w 976550"/>
                <a:gd name="connsiteY11" fmla="*/ 121851 h 532597"/>
                <a:gd name="connsiteX12" fmla="*/ 249792 w 976550"/>
                <a:gd name="connsiteY12" fmla="*/ 218371 h 532597"/>
                <a:gd name="connsiteX13" fmla="*/ 178672 w 976550"/>
                <a:gd name="connsiteY13" fmla="*/ 391091 h 532597"/>
                <a:gd name="connsiteX14" fmla="*/ 127872 w 976550"/>
                <a:gd name="connsiteY14" fmla="*/ 513011 h 532597"/>
                <a:gd name="connsiteX15" fmla="*/ 66912 w 976550"/>
                <a:gd name="connsiteY15" fmla="*/ 528251 h 532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76550" h="532597">
                  <a:moveTo>
                    <a:pt x="66912" y="528251"/>
                  </a:moveTo>
                  <a:cubicBezTo>
                    <a:pt x="45745" y="520631"/>
                    <a:pt x="5952" y="510471"/>
                    <a:pt x="872" y="467291"/>
                  </a:cubicBezTo>
                  <a:cubicBezTo>
                    <a:pt x="-4208" y="424111"/>
                    <a:pt x="13572" y="327591"/>
                    <a:pt x="36432" y="269171"/>
                  </a:cubicBezTo>
                  <a:cubicBezTo>
                    <a:pt x="59292" y="210751"/>
                    <a:pt x="74532" y="159951"/>
                    <a:pt x="138032" y="116771"/>
                  </a:cubicBezTo>
                  <a:cubicBezTo>
                    <a:pt x="201532" y="73591"/>
                    <a:pt x="345465" y="28718"/>
                    <a:pt x="417432" y="10091"/>
                  </a:cubicBezTo>
                  <a:cubicBezTo>
                    <a:pt x="489399" y="-8536"/>
                    <a:pt x="499559" y="4164"/>
                    <a:pt x="569832" y="5011"/>
                  </a:cubicBezTo>
                  <a:cubicBezTo>
                    <a:pt x="640105" y="5858"/>
                    <a:pt x="773879" y="13478"/>
                    <a:pt x="839072" y="15171"/>
                  </a:cubicBezTo>
                  <a:cubicBezTo>
                    <a:pt x="904265" y="16864"/>
                    <a:pt x="941519" y="-1762"/>
                    <a:pt x="960992" y="15171"/>
                  </a:cubicBezTo>
                  <a:cubicBezTo>
                    <a:pt x="980465" y="32104"/>
                    <a:pt x="984699" y="99838"/>
                    <a:pt x="955912" y="116771"/>
                  </a:cubicBezTo>
                  <a:cubicBezTo>
                    <a:pt x="927125" y="133704"/>
                    <a:pt x="843305" y="117618"/>
                    <a:pt x="788272" y="116771"/>
                  </a:cubicBezTo>
                  <a:cubicBezTo>
                    <a:pt x="733239" y="115924"/>
                    <a:pt x="690905" y="110844"/>
                    <a:pt x="625712" y="111691"/>
                  </a:cubicBezTo>
                  <a:cubicBezTo>
                    <a:pt x="560519" y="112538"/>
                    <a:pt x="459765" y="104071"/>
                    <a:pt x="397112" y="121851"/>
                  </a:cubicBezTo>
                  <a:cubicBezTo>
                    <a:pt x="334459" y="139631"/>
                    <a:pt x="286199" y="173498"/>
                    <a:pt x="249792" y="218371"/>
                  </a:cubicBezTo>
                  <a:cubicBezTo>
                    <a:pt x="213385" y="263244"/>
                    <a:pt x="198992" y="341984"/>
                    <a:pt x="178672" y="391091"/>
                  </a:cubicBezTo>
                  <a:cubicBezTo>
                    <a:pt x="158352" y="440198"/>
                    <a:pt x="149039" y="490998"/>
                    <a:pt x="127872" y="513011"/>
                  </a:cubicBezTo>
                  <a:cubicBezTo>
                    <a:pt x="106705" y="535024"/>
                    <a:pt x="88079" y="535871"/>
                    <a:pt x="66912" y="5282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Gerader Verbinder 47"/>
            <p:cNvCxnSpPr>
              <a:endCxn id="38" idx="2"/>
            </p:cNvCxnSpPr>
            <p:nvPr/>
          </p:nvCxnSpPr>
          <p:spPr>
            <a:xfrm flipV="1">
              <a:off x="2539132" y="4213694"/>
              <a:ext cx="106388" cy="15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/>
            <p:cNvCxnSpPr/>
            <p:nvPr/>
          </p:nvCxnSpPr>
          <p:spPr>
            <a:xfrm flipV="1">
              <a:off x="2541873" y="4287864"/>
              <a:ext cx="106388" cy="15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/>
            <p:cNvCxnSpPr/>
            <p:nvPr/>
          </p:nvCxnSpPr>
          <p:spPr>
            <a:xfrm flipV="1">
              <a:off x="2567534" y="4393409"/>
              <a:ext cx="106388" cy="155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/>
            <p:cNvCxnSpPr/>
            <p:nvPr/>
          </p:nvCxnSpPr>
          <p:spPr>
            <a:xfrm>
              <a:off x="2649586" y="4284954"/>
              <a:ext cx="35475" cy="114618"/>
            </a:xfrm>
            <a:prstGeom prst="line">
              <a:avLst/>
            </a:prstGeom>
            <a:ln w="25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hteck 51"/>
          <p:cNvSpPr/>
          <p:nvPr/>
        </p:nvSpPr>
        <p:spPr>
          <a:xfrm>
            <a:off x="738413" y="1888329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uppieren 52"/>
          <p:cNvGrpSpPr/>
          <p:nvPr/>
        </p:nvGrpSpPr>
        <p:grpSpPr>
          <a:xfrm>
            <a:off x="927604" y="1971548"/>
            <a:ext cx="4690290" cy="1302295"/>
            <a:chOff x="1701384" y="2648273"/>
            <a:chExt cx="5753516" cy="1514360"/>
          </a:xfrm>
        </p:grpSpPr>
        <p:sp>
          <p:nvSpPr>
            <p:cNvPr id="54" name="Trapezoid 53"/>
            <p:cNvSpPr/>
            <p:nvPr/>
          </p:nvSpPr>
          <p:spPr>
            <a:xfrm>
              <a:off x="2985372" y="2648273"/>
              <a:ext cx="1823271" cy="108289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Ellipse 54"/>
            <p:cNvSpPr/>
            <p:nvPr/>
          </p:nvSpPr>
          <p:spPr>
            <a:xfrm>
              <a:off x="2938942" y="3586532"/>
              <a:ext cx="576064" cy="57606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Ellipse 55"/>
            <p:cNvSpPr/>
            <p:nvPr/>
          </p:nvSpPr>
          <p:spPr>
            <a:xfrm>
              <a:off x="3046954" y="3694544"/>
              <a:ext cx="360040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Ellipse 56"/>
            <p:cNvSpPr/>
            <p:nvPr/>
          </p:nvSpPr>
          <p:spPr>
            <a:xfrm>
              <a:off x="5827768" y="3586569"/>
              <a:ext cx="576064" cy="57606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Ellipse 57"/>
            <p:cNvSpPr/>
            <p:nvPr/>
          </p:nvSpPr>
          <p:spPr>
            <a:xfrm>
              <a:off x="5935780" y="3694581"/>
              <a:ext cx="360040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Gerader Verbinder 58"/>
            <p:cNvCxnSpPr/>
            <p:nvPr/>
          </p:nvCxnSpPr>
          <p:spPr>
            <a:xfrm flipH="1">
              <a:off x="1701385" y="2756563"/>
              <a:ext cx="38963" cy="93798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/>
            <p:cNvCxnSpPr/>
            <p:nvPr/>
          </p:nvCxnSpPr>
          <p:spPr>
            <a:xfrm>
              <a:off x="1701384" y="3694544"/>
              <a:ext cx="39363" cy="161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/>
            <p:cNvCxnSpPr/>
            <p:nvPr/>
          </p:nvCxnSpPr>
          <p:spPr>
            <a:xfrm>
              <a:off x="1743198" y="3855720"/>
              <a:ext cx="524524" cy="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r Verbinder 61"/>
            <p:cNvCxnSpPr/>
            <p:nvPr/>
          </p:nvCxnSpPr>
          <p:spPr>
            <a:xfrm flipV="1">
              <a:off x="2267722" y="3947160"/>
              <a:ext cx="671220" cy="83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r Verbinder 62"/>
            <p:cNvCxnSpPr/>
            <p:nvPr/>
          </p:nvCxnSpPr>
          <p:spPr>
            <a:xfrm>
              <a:off x="3515006" y="3947160"/>
              <a:ext cx="2312762" cy="83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Abgerundetes Rechteck 63"/>
            <p:cNvSpPr/>
            <p:nvPr/>
          </p:nvSpPr>
          <p:spPr>
            <a:xfrm>
              <a:off x="2327910" y="2926080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Abgerundetes Rechteck 64"/>
            <p:cNvSpPr/>
            <p:nvPr/>
          </p:nvSpPr>
          <p:spPr>
            <a:xfrm>
              <a:off x="2967990" y="2923592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Abgerundetes Rechteck 65"/>
            <p:cNvSpPr/>
            <p:nvPr/>
          </p:nvSpPr>
          <p:spPr>
            <a:xfrm>
              <a:off x="4229523" y="3046756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Abgerundetes Rechteck 66"/>
            <p:cNvSpPr/>
            <p:nvPr/>
          </p:nvSpPr>
          <p:spPr>
            <a:xfrm>
              <a:off x="4843356" y="3049141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Abgerundetes Rechteck 67"/>
            <p:cNvSpPr/>
            <p:nvPr/>
          </p:nvSpPr>
          <p:spPr>
            <a:xfrm>
              <a:off x="5456766" y="3046756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" name="Gerader Verbinder 68"/>
            <p:cNvCxnSpPr/>
            <p:nvPr/>
          </p:nvCxnSpPr>
          <p:spPr>
            <a:xfrm>
              <a:off x="1721065" y="3435376"/>
              <a:ext cx="186414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r Verbinder 69"/>
            <p:cNvCxnSpPr/>
            <p:nvPr/>
          </p:nvCxnSpPr>
          <p:spPr>
            <a:xfrm>
              <a:off x="1721064" y="3312212"/>
              <a:ext cx="186414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r Verbinder 70"/>
            <p:cNvCxnSpPr/>
            <p:nvPr/>
          </p:nvCxnSpPr>
          <p:spPr>
            <a:xfrm flipV="1">
              <a:off x="1740747" y="3774411"/>
              <a:ext cx="1198195" cy="7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r Verbinder 71"/>
            <p:cNvCxnSpPr/>
            <p:nvPr/>
          </p:nvCxnSpPr>
          <p:spPr>
            <a:xfrm>
              <a:off x="1740747" y="3807818"/>
              <a:ext cx="264713" cy="266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Abgerundetes Rechteck 72"/>
            <p:cNvSpPr/>
            <p:nvPr/>
          </p:nvSpPr>
          <p:spPr>
            <a:xfrm>
              <a:off x="1814831" y="2928724"/>
              <a:ext cx="470746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Gerader Verbinder 73"/>
            <p:cNvCxnSpPr/>
            <p:nvPr/>
          </p:nvCxnSpPr>
          <p:spPr>
            <a:xfrm>
              <a:off x="1740747" y="2923592"/>
              <a:ext cx="559731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Abgerundetes Rechteck 74"/>
            <p:cNvSpPr/>
            <p:nvPr/>
          </p:nvSpPr>
          <p:spPr>
            <a:xfrm rot="5400000">
              <a:off x="3560461" y="3146610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Abgerundetes Rechteck 75"/>
            <p:cNvSpPr/>
            <p:nvPr/>
          </p:nvSpPr>
          <p:spPr>
            <a:xfrm rot="5400000">
              <a:off x="3867166" y="3146610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Abgerundetes Rechteck 76"/>
            <p:cNvSpPr/>
            <p:nvPr/>
          </p:nvSpPr>
          <p:spPr>
            <a:xfrm>
              <a:off x="6070599" y="3046756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Auf der gleichen Seite des Rechtecks liegende Ecken abrunden 77"/>
            <p:cNvSpPr/>
            <p:nvPr/>
          </p:nvSpPr>
          <p:spPr>
            <a:xfrm>
              <a:off x="3597269" y="2926080"/>
              <a:ext cx="571469" cy="1021080"/>
            </a:xfrm>
            <a:prstGeom prst="round2Same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3860800" y="2923592"/>
              <a:ext cx="45719" cy="10235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Abgerundetes Rechteck 79"/>
            <p:cNvSpPr/>
            <p:nvPr/>
          </p:nvSpPr>
          <p:spPr>
            <a:xfrm rot="5400000">
              <a:off x="6691055" y="3144122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Abgerundetes Rechteck 80"/>
            <p:cNvSpPr/>
            <p:nvPr/>
          </p:nvSpPr>
          <p:spPr>
            <a:xfrm rot="5400000">
              <a:off x="6997760" y="3144122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Auf der gleichen Seite des Rechtecks liegende Ecken abrunden 81"/>
            <p:cNvSpPr/>
            <p:nvPr/>
          </p:nvSpPr>
          <p:spPr>
            <a:xfrm>
              <a:off x="6727863" y="2923592"/>
              <a:ext cx="571469" cy="1021080"/>
            </a:xfrm>
            <a:prstGeom prst="round2Same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hteck 82"/>
            <p:cNvSpPr/>
            <p:nvPr/>
          </p:nvSpPr>
          <p:spPr>
            <a:xfrm>
              <a:off x="6991394" y="2921104"/>
              <a:ext cx="45719" cy="10235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4" name="Gerader Verbinder 83"/>
            <p:cNvCxnSpPr/>
            <p:nvPr/>
          </p:nvCxnSpPr>
          <p:spPr>
            <a:xfrm>
              <a:off x="1740747" y="2743448"/>
              <a:ext cx="5714153" cy="3062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r Verbinder 84"/>
            <p:cNvCxnSpPr>
              <a:endCxn id="82" idx="2"/>
            </p:cNvCxnSpPr>
            <p:nvPr/>
          </p:nvCxnSpPr>
          <p:spPr>
            <a:xfrm>
              <a:off x="4180797" y="3432888"/>
              <a:ext cx="2547066" cy="124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r Verbinder 85"/>
            <p:cNvCxnSpPr/>
            <p:nvPr/>
          </p:nvCxnSpPr>
          <p:spPr>
            <a:xfrm>
              <a:off x="4175424" y="3041883"/>
              <a:ext cx="2547066" cy="124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Freihandform 86"/>
            <p:cNvSpPr/>
            <p:nvPr/>
          </p:nvSpPr>
          <p:spPr>
            <a:xfrm>
              <a:off x="7327336" y="2771140"/>
              <a:ext cx="127564" cy="687305"/>
            </a:xfrm>
            <a:custGeom>
              <a:avLst/>
              <a:gdLst>
                <a:gd name="connsiteX0" fmla="*/ 117404 w 127564"/>
                <a:gd name="connsiteY0" fmla="*/ 0 h 687305"/>
                <a:gd name="connsiteX1" fmla="*/ 92004 w 127564"/>
                <a:gd name="connsiteY1" fmla="*/ 43180 h 687305"/>
                <a:gd name="connsiteX2" fmla="*/ 64064 w 127564"/>
                <a:gd name="connsiteY2" fmla="*/ 81280 h 687305"/>
                <a:gd name="connsiteX3" fmla="*/ 28504 w 127564"/>
                <a:gd name="connsiteY3" fmla="*/ 116840 h 687305"/>
                <a:gd name="connsiteX4" fmla="*/ 8184 w 127564"/>
                <a:gd name="connsiteY4" fmla="*/ 157480 h 687305"/>
                <a:gd name="connsiteX5" fmla="*/ 564 w 127564"/>
                <a:gd name="connsiteY5" fmla="*/ 218440 h 687305"/>
                <a:gd name="connsiteX6" fmla="*/ 3104 w 127564"/>
                <a:gd name="connsiteY6" fmla="*/ 274320 h 687305"/>
                <a:gd name="connsiteX7" fmla="*/ 3104 w 127564"/>
                <a:gd name="connsiteY7" fmla="*/ 355600 h 687305"/>
                <a:gd name="connsiteX8" fmla="*/ 564 w 127564"/>
                <a:gd name="connsiteY8" fmla="*/ 477520 h 687305"/>
                <a:gd name="connsiteX9" fmla="*/ 564 w 127564"/>
                <a:gd name="connsiteY9" fmla="*/ 584200 h 687305"/>
                <a:gd name="connsiteX10" fmla="*/ 564 w 127564"/>
                <a:gd name="connsiteY10" fmla="*/ 640080 h 687305"/>
                <a:gd name="connsiteX11" fmla="*/ 8184 w 127564"/>
                <a:gd name="connsiteY11" fmla="*/ 665480 h 687305"/>
                <a:gd name="connsiteX12" fmla="*/ 48824 w 127564"/>
                <a:gd name="connsiteY12" fmla="*/ 685800 h 687305"/>
                <a:gd name="connsiteX13" fmla="*/ 74224 w 127564"/>
                <a:gd name="connsiteY13" fmla="*/ 685800 h 687305"/>
                <a:gd name="connsiteX14" fmla="*/ 127564 w 127564"/>
                <a:gd name="connsiteY14" fmla="*/ 685800 h 68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7564" h="687305">
                  <a:moveTo>
                    <a:pt x="117404" y="0"/>
                  </a:moveTo>
                  <a:cubicBezTo>
                    <a:pt x="109149" y="14816"/>
                    <a:pt x="100894" y="29633"/>
                    <a:pt x="92004" y="43180"/>
                  </a:cubicBezTo>
                  <a:cubicBezTo>
                    <a:pt x="83114" y="56727"/>
                    <a:pt x="74647" y="69003"/>
                    <a:pt x="64064" y="81280"/>
                  </a:cubicBezTo>
                  <a:cubicBezTo>
                    <a:pt x="53481" y="93557"/>
                    <a:pt x="37817" y="104140"/>
                    <a:pt x="28504" y="116840"/>
                  </a:cubicBezTo>
                  <a:cubicBezTo>
                    <a:pt x="19191" y="129540"/>
                    <a:pt x="12841" y="140547"/>
                    <a:pt x="8184" y="157480"/>
                  </a:cubicBezTo>
                  <a:cubicBezTo>
                    <a:pt x="3527" y="174413"/>
                    <a:pt x="1411" y="198967"/>
                    <a:pt x="564" y="218440"/>
                  </a:cubicBezTo>
                  <a:cubicBezTo>
                    <a:pt x="-283" y="237913"/>
                    <a:pt x="2681" y="251460"/>
                    <a:pt x="3104" y="274320"/>
                  </a:cubicBezTo>
                  <a:cubicBezTo>
                    <a:pt x="3527" y="297180"/>
                    <a:pt x="3527" y="321733"/>
                    <a:pt x="3104" y="355600"/>
                  </a:cubicBezTo>
                  <a:cubicBezTo>
                    <a:pt x="2681" y="389467"/>
                    <a:pt x="987" y="439420"/>
                    <a:pt x="564" y="477520"/>
                  </a:cubicBezTo>
                  <a:cubicBezTo>
                    <a:pt x="141" y="515620"/>
                    <a:pt x="564" y="584200"/>
                    <a:pt x="564" y="584200"/>
                  </a:cubicBezTo>
                  <a:cubicBezTo>
                    <a:pt x="564" y="611293"/>
                    <a:pt x="-706" y="626533"/>
                    <a:pt x="564" y="640080"/>
                  </a:cubicBezTo>
                  <a:cubicBezTo>
                    <a:pt x="1834" y="653627"/>
                    <a:pt x="141" y="657860"/>
                    <a:pt x="8184" y="665480"/>
                  </a:cubicBezTo>
                  <a:cubicBezTo>
                    <a:pt x="16227" y="673100"/>
                    <a:pt x="37817" y="682413"/>
                    <a:pt x="48824" y="685800"/>
                  </a:cubicBezTo>
                  <a:cubicBezTo>
                    <a:pt x="59831" y="689187"/>
                    <a:pt x="74224" y="685800"/>
                    <a:pt x="74224" y="685800"/>
                  </a:cubicBezTo>
                  <a:cubicBezTo>
                    <a:pt x="87347" y="685800"/>
                    <a:pt x="111054" y="687070"/>
                    <a:pt x="127564" y="685800"/>
                  </a:cubicBezTo>
                </a:path>
              </a:pathLst>
            </a:cu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8" name="Gerader Verbinder 87"/>
            <p:cNvCxnSpPr>
              <a:endCxn id="87" idx="14"/>
            </p:cNvCxnSpPr>
            <p:nvPr/>
          </p:nvCxnSpPr>
          <p:spPr>
            <a:xfrm>
              <a:off x="7412144" y="2832708"/>
              <a:ext cx="42756" cy="62423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r Verbinder 88"/>
            <p:cNvCxnSpPr/>
            <p:nvPr/>
          </p:nvCxnSpPr>
          <p:spPr>
            <a:xfrm>
              <a:off x="6397701" y="3943427"/>
              <a:ext cx="34112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Gerader Verbinder 89"/>
            <p:cNvCxnSpPr/>
            <p:nvPr/>
          </p:nvCxnSpPr>
          <p:spPr>
            <a:xfrm flipV="1">
              <a:off x="4175424" y="3772403"/>
              <a:ext cx="1652344" cy="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7454900" y="3450704"/>
              <a:ext cx="0" cy="5006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Gerader Verbinder 91"/>
            <p:cNvCxnSpPr/>
            <p:nvPr/>
          </p:nvCxnSpPr>
          <p:spPr>
            <a:xfrm flipH="1">
              <a:off x="7293396" y="3940880"/>
              <a:ext cx="1615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Gerader Verbinder 92"/>
            <p:cNvCxnSpPr/>
            <p:nvPr/>
          </p:nvCxnSpPr>
          <p:spPr>
            <a:xfrm>
              <a:off x="7338060" y="3855720"/>
              <a:ext cx="0" cy="851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Gerader Verbinder 93"/>
            <p:cNvCxnSpPr/>
            <p:nvPr/>
          </p:nvCxnSpPr>
          <p:spPr>
            <a:xfrm flipH="1">
              <a:off x="7342088" y="3855720"/>
              <a:ext cx="11281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Gerader Verbinder 94"/>
            <p:cNvCxnSpPr/>
            <p:nvPr/>
          </p:nvCxnSpPr>
          <p:spPr>
            <a:xfrm flipH="1">
              <a:off x="7334712" y="3895760"/>
              <a:ext cx="11281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rader Verbinder 95"/>
            <p:cNvCxnSpPr/>
            <p:nvPr/>
          </p:nvCxnSpPr>
          <p:spPr>
            <a:xfrm flipH="1">
              <a:off x="7317742" y="3644900"/>
              <a:ext cx="129782" cy="25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rader Verbinder 96"/>
            <p:cNvCxnSpPr/>
            <p:nvPr/>
          </p:nvCxnSpPr>
          <p:spPr>
            <a:xfrm flipH="1">
              <a:off x="7374148" y="3550402"/>
              <a:ext cx="64891" cy="933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htwinkliges Dreieck 97"/>
            <p:cNvSpPr/>
            <p:nvPr/>
          </p:nvSpPr>
          <p:spPr>
            <a:xfrm rot="16200000">
              <a:off x="7321075" y="3676074"/>
              <a:ext cx="140063" cy="113274"/>
            </a:xfrm>
            <a:prstGeom prst="rt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9" name="Gerader Verbinder 98"/>
            <p:cNvCxnSpPr/>
            <p:nvPr/>
          </p:nvCxnSpPr>
          <p:spPr>
            <a:xfrm>
              <a:off x="6414759" y="3788422"/>
              <a:ext cx="298848" cy="2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Gerader Verbinder 99"/>
            <p:cNvCxnSpPr/>
            <p:nvPr/>
          </p:nvCxnSpPr>
          <p:spPr>
            <a:xfrm>
              <a:off x="3493146" y="3771119"/>
              <a:ext cx="111371" cy="12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Rechteck 100"/>
          <p:cNvSpPr/>
          <p:nvPr/>
        </p:nvSpPr>
        <p:spPr>
          <a:xfrm>
            <a:off x="730424" y="3429326"/>
            <a:ext cx="5080992" cy="1468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0" name="Gruppieren 149"/>
          <p:cNvGrpSpPr/>
          <p:nvPr/>
        </p:nvGrpSpPr>
        <p:grpSpPr>
          <a:xfrm flipH="1">
            <a:off x="891088" y="3513053"/>
            <a:ext cx="4796524" cy="1280210"/>
            <a:chOff x="1701384" y="2648273"/>
            <a:chExt cx="5753516" cy="1514360"/>
          </a:xfrm>
        </p:grpSpPr>
        <p:sp>
          <p:nvSpPr>
            <p:cNvPr id="151" name="Trapezoid 150"/>
            <p:cNvSpPr/>
            <p:nvPr/>
          </p:nvSpPr>
          <p:spPr>
            <a:xfrm>
              <a:off x="2985372" y="2648273"/>
              <a:ext cx="1823271" cy="108289"/>
            </a:xfrm>
            <a:prstGeom prst="trapezoid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Ellipse 151"/>
            <p:cNvSpPr/>
            <p:nvPr/>
          </p:nvSpPr>
          <p:spPr>
            <a:xfrm>
              <a:off x="2938942" y="3586532"/>
              <a:ext cx="576064" cy="57606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Ellipse 152"/>
            <p:cNvSpPr/>
            <p:nvPr/>
          </p:nvSpPr>
          <p:spPr>
            <a:xfrm>
              <a:off x="3046954" y="3694544"/>
              <a:ext cx="360040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Ellipse 153"/>
            <p:cNvSpPr/>
            <p:nvPr/>
          </p:nvSpPr>
          <p:spPr>
            <a:xfrm>
              <a:off x="5827768" y="3586569"/>
              <a:ext cx="576064" cy="57606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Ellipse 154"/>
            <p:cNvSpPr/>
            <p:nvPr/>
          </p:nvSpPr>
          <p:spPr>
            <a:xfrm>
              <a:off x="5935780" y="3694581"/>
              <a:ext cx="360040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6" name="Gerader Verbinder 155"/>
            <p:cNvCxnSpPr/>
            <p:nvPr/>
          </p:nvCxnSpPr>
          <p:spPr>
            <a:xfrm flipH="1">
              <a:off x="1701385" y="2756563"/>
              <a:ext cx="38963" cy="93798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r Verbinder 156"/>
            <p:cNvCxnSpPr/>
            <p:nvPr/>
          </p:nvCxnSpPr>
          <p:spPr>
            <a:xfrm>
              <a:off x="1701384" y="3694544"/>
              <a:ext cx="39363" cy="16117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Gerader Verbinder 157"/>
            <p:cNvCxnSpPr/>
            <p:nvPr/>
          </p:nvCxnSpPr>
          <p:spPr>
            <a:xfrm>
              <a:off x="1743198" y="3855720"/>
              <a:ext cx="524524" cy="914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r Verbinder 158"/>
            <p:cNvCxnSpPr/>
            <p:nvPr/>
          </p:nvCxnSpPr>
          <p:spPr>
            <a:xfrm flipV="1">
              <a:off x="2267722" y="3947160"/>
              <a:ext cx="671220" cy="83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Gerader Verbinder 159"/>
            <p:cNvCxnSpPr/>
            <p:nvPr/>
          </p:nvCxnSpPr>
          <p:spPr>
            <a:xfrm>
              <a:off x="3515007" y="3947160"/>
              <a:ext cx="2312762" cy="836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Abgerundetes Rechteck 160"/>
            <p:cNvSpPr/>
            <p:nvPr/>
          </p:nvSpPr>
          <p:spPr>
            <a:xfrm>
              <a:off x="2327910" y="2926080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Abgerundetes Rechteck 161"/>
            <p:cNvSpPr/>
            <p:nvPr/>
          </p:nvSpPr>
          <p:spPr>
            <a:xfrm>
              <a:off x="2967990" y="2923592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Abgerundetes Rechteck 162"/>
            <p:cNvSpPr/>
            <p:nvPr/>
          </p:nvSpPr>
          <p:spPr>
            <a:xfrm>
              <a:off x="4229523" y="3046756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Abgerundetes Rechteck 163"/>
            <p:cNvSpPr/>
            <p:nvPr/>
          </p:nvSpPr>
          <p:spPr>
            <a:xfrm>
              <a:off x="4843356" y="3049141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Abgerundetes Rechteck 164"/>
            <p:cNvSpPr/>
            <p:nvPr/>
          </p:nvSpPr>
          <p:spPr>
            <a:xfrm>
              <a:off x="5456766" y="3046756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6" name="Gerader Verbinder 165"/>
            <p:cNvCxnSpPr/>
            <p:nvPr/>
          </p:nvCxnSpPr>
          <p:spPr>
            <a:xfrm>
              <a:off x="1721065" y="3435376"/>
              <a:ext cx="186414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Gerader Verbinder 166"/>
            <p:cNvCxnSpPr/>
            <p:nvPr/>
          </p:nvCxnSpPr>
          <p:spPr>
            <a:xfrm>
              <a:off x="1721064" y="3312212"/>
              <a:ext cx="186414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Gerader Verbinder 167"/>
            <p:cNvCxnSpPr/>
            <p:nvPr/>
          </p:nvCxnSpPr>
          <p:spPr>
            <a:xfrm flipV="1">
              <a:off x="1740747" y="3774411"/>
              <a:ext cx="1198195" cy="7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Gerader Verbinder 168"/>
            <p:cNvCxnSpPr/>
            <p:nvPr/>
          </p:nvCxnSpPr>
          <p:spPr>
            <a:xfrm>
              <a:off x="1740747" y="3807818"/>
              <a:ext cx="264713" cy="2663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Abgerundetes Rechteck 169"/>
            <p:cNvSpPr/>
            <p:nvPr/>
          </p:nvSpPr>
          <p:spPr>
            <a:xfrm>
              <a:off x="1814831" y="2928724"/>
              <a:ext cx="470746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1" name="Gerader Verbinder 170"/>
            <p:cNvCxnSpPr/>
            <p:nvPr/>
          </p:nvCxnSpPr>
          <p:spPr>
            <a:xfrm>
              <a:off x="1740747" y="2923592"/>
              <a:ext cx="5597313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Abgerundetes Rechteck 171"/>
            <p:cNvSpPr/>
            <p:nvPr/>
          </p:nvSpPr>
          <p:spPr>
            <a:xfrm rot="5400000">
              <a:off x="3560461" y="3146610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Abgerundetes Rechteck 172"/>
            <p:cNvSpPr/>
            <p:nvPr/>
          </p:nvSpPr>
          <p:spPr>
            <a:xfrm rot="5400000">
              <a:off x="3867166" y="3146610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Abgerundetes Rechteck 173"/>
            <p:cNvSpPr/>
            <p:nvPr/>
          </p:nvSpPr>
          <p:spPr>
            <a:xfrm>
              <a:off x="6070599" y="3046756"/>
              <a:ext cx="579120" cy="388620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Auf der gleichen Seite des Rechtecks liegende Ecken abrunden 174"/>
            <p:cNvSpPr/>
            <p:nvPr/>
          </p:nvSpPr>
          <p:spPr>
            <a:xfrm>
              <a:off x="3597269" y="2926080"/>
              <a:ext cx="571469" cy="1021080"/>
            </a:xfrm>
            <a:prstGeom prst="round2Same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hteck 175"/>
            <p:cNvSpPr/>
            <p:nvPr/>
          </p:nvSpPr>
          <p:spPr>
            <a:xfrm>
              <a:off x="3860800" y="2923592"/>
              <a:ext cx="45719" cy="10235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Abgerundetes Rechteck 176"/>
            <p:cNvSpPr/>
            <p:nvPr/>
          </p:nvSpPr>
          <p:spPr>
            <a:xfrm rot="5400000">
              <a:off x="6691055" y="3144122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Abgerundetes Rechteck 177"/>
            <p:cNvSpPr/>
            <p:nvPr/>
          </p:nvSpPr>
          <p:spPr>
            <a:xfrm rot="5400000">
              <a:off x="6997760" y="3144122"/>
              <a:ext cx="341490" cy="188913"/>
            </a:xfrm>
            <a:prstGeom prst="round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Auf der gleichen Seite des Rechtecks liegende Ecken abrunden 178"/>
            <p:cNvSpPr/>
            <p:nvPr/>
          </p:nvSpPr>
          <p:spPr>
            <a:xfrm>
              <a:off x="6727863" y="2923592"/>
              <a:ext cx="571469" cy="1021080"/>
            </a:xfrm>
            <a:prstGeom prst="round2Same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hteck 179"/>
            <p:cNvSpPr/>
            <p:nvPr/>
          </p:nvSpPr>
          <p:spPr>
            <a:xfrm>
              <a:off x="6991394" y="2921104"/>
              <a:ext cx="45719" cy="102356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1" name="Gerader Verbinder 180"/>
            <p:cNvCxnSpPr/>
            <p:nvPr/>
          </p:nvCxnSpPr>
          <p:spPr>
            <a:xfrm>
              <a:off x="1740747" y="2743448"/>
              <a:ext cx="5714153" cy="30621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Gerader Verbinder 181"/>
            <p:cNvCxnSpPr>
              <a:endCxn id="179" idx="2"/>
            </p:cNvCxnSpPr>
            <p:nvPr/>
          </p:nvCxnSpPr>
          <p:spPr>
            <a:xfrm>
              <a:off x="4180797" y="3432888"/>
              <a:ext cx="2547066" cy="124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Gerader Verbinder 182"/>
            <p:cNvCxnSpPr/>
            <p:nvPr/>
          </p:nvCxnSpPr>
          <p:spPr>
            <a:xfrm>
              <a:off x="4175424" y="3041883"/>
              <a:ext cx="2547066" cy="124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Freihandform 183"/>
            <p:cNvSpPr/>
            <p:nvPr/>
          </p:nvSpPr>
          <p:spPr>
            <a:xfrm>
              <a:off x="7327336" y="2771140"/>
              <a:ext cx="127564" cy="687305"/>
            </a:xfrm>
            <a:custGeom>
              <a:avLst/>
              <a:gdLst>
                <a:gd name="connsiteX0" fmla="*/ 117404 w 127564"/>
                <a:gd name="connsiteY0" fmla="*/ 0 h 687305"/>
                <a:gd name="connsiteX1" fmla="*/ 92004 w 127564"/>
                <a:gd name="connsiteY1" fmla="*/ 43180 h 687305"/>
                <a:gd name="connsiteX2" fmla="*/ 64064 w 127564"/>
                <a:gd name="connsiteY2" fmla="*/ 81280 h 687305"/>
                <a:gd name="connsiteX3" fmla="*/ 28504 w 127564"/>
                <a:gd name="connsiteY3" fmla="*/ 116840 h 687305"/>
                <a:gd name="connsiteX4" fmla="*/ 8184 w 127564"/>
                <a:gd name="connsiteY4" fmla="*/ 157480 h 687305"/>
                <a:gd name="connsiteX5" fmla="*/ 564 w 127564"/>
                <a:gd name="connsiteY5" fmla="*/ 218440 h 687305"/>
                <a:gd name="connsiteX6" fmla="*/ 3104 w 127564"/>
                <a:gd name="connsiteY6" fmla="*/ 274320 h 687305"/>
                <a:gd name="connsiteX7" fmla="*/ 3104 w 127564"/>
                <a:gd name="connsiteY7" fmla="*/ 355600 h 687305"/>
                <a:gd name="connsiteX8" fmla="*/ 564 w 127564"/>
                <a:gd name="connsiteY8" fmla="*/ 477520 h 687305"/>
                <a:gd name="connsiteX9" fmla="*/ 564 w 127564"/>
                <a:gd name="connsiteY9" fmla="*/ 584200 h 687305"/>
                <a:gd name="connsiteX10" fmla="*/ 564 w 127564"/>
                <a:gd name="connsiteY10" fmla="*/ 640080 h 687305"/>
                <a:gd name="connsiteX11" fmla="*/ 8184 w 127564"/>
                <a:gd name="connsiteY11" fmla="*/ 665480 h 687305"/>
                <a:gd name="connsiteX12" fmla="*/ 48824 w 127564"/>
                <a:gd name="connsiteY12" fmla="*/ 685800 h 687305"/>
                <a:gd name="connsiteX13" fmla="*/ 74224 w 127564"/>
                <a:gd name="connsiteY13" fmla="*/ 685800 h 687305"/>
                <a:gd name="connsiteX14" fmla="*/ 127564 w 127564"/>
                <a:gd name="connsiteY14" fmla="*/ 685800 h 687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7564" h="687305">
                  <a:moveTo>
                    <a:pt x="117404" y="0"/>
                  </a:moveTo>
                  <a:cubicBezTo>
                    <a:pt x="109149" y="14816"/>
                    <a:pt x="100894" y="29633"/>
                    <a:pt x="92004" y="43180"/>
                  </a:cubicBezTo>
                  <a:cubicBezTo>
                    <a:pt x="83114" y="56727"/>
                    <a:pt x="74647" y="69003"/>
                    <a:pt x="64064" y="81280"/>
                  </a:cubicBezTo>
                  <a:cubicBezTo>
                    <a:pt x="53481" y="93557"/>
                    <a:pt x="37817" y="104140"/>
                    <a:pt x="28504" y="116840"/>
                  </a:cubicBezTo>
                  <a:cubicBezTo>
                    <a:pt x="19191" y="129540"/>
                    <a:pt x="12841" y="140547"/>
                    <a:pt x="8184" y="157480"/>
                  </a:cubicBezTo>
                  <a:cubicBezTo>
                    <a:pt x="3527" y="174413"/>
                    <a:pt x="1411" y="198967"/>
                    <a:pt x="564" y="218440"/>
                  </a:cubicBezTo>
                  <a:cubicBezTo>
                    <a:pt x="-283" y="237913"/>
                    <a:pt x="2681" y="251460"/>
                    <a:pt x="3104" y="274320"/>
                  </a:cubicBezTo>
                  <a:cubicBezTo>
                    <a:pt x="3527" y="297180"/>
                    <a:pt x="3527" y="321733"/>
                    <a:pt x="3104" y="355600"/>
                  </a:cubicBezTo>
                  <a:cubicBezTo>
                    <a:pt x="2681" y="389467"/>
                    <a:pt x="987" y="439420"/>
                    <a:pt x="564" y="477520"/>
                  </a:cubicBezTo>
                  <a:cubicBezTo>
                    <a:pt x="141" y="515620"/>
                    <a:pt x="564" y="584200"/>
                    <a:pt x="564" y="584200"/>
                  </a:cubicBezTo>
                  <a:cubicBezTo>
                    <a:pt x="564" y="611293"/>
                    <a:pt x="-706" y="626533"/>
                    <a:pt x="564" y="640080"/>
                  </a:cubicBezTo>
                  <a:cubicBezTo>
                    <a:pt x="1834" y="653627"/>
                    <a:pt x="141" y="657860"/>
                    <a:pt x="8184" y="665480"/>
                  </a:cubicBezTo>
                  <a:cubicBezTo>
                    <a:pt x="16227" y="673100"/>
                    <a:pt x="37817" y="682413"/>
                    <a:pt x="48824" y="685800"/>
                  </a:cubicBezTo>
                  <a:cubicBezTo>
                    <a:pt x="59831" y="689187"/>
                    <a:pt x="74224" y="685800"/>
                    <a:pt x="74224" y="685800"/>
                  </a:cubicBezTo>
                  <a:cubicBezTo>
                    <a:pt x="87347" y="685800"/>
                    <a:pt x="111054" y="687070"/>
                    <a:pt x="127564" y="685800"/>
                  </a:cubicBezTo>
                </a:path>
              </a:pathLst>
            </a:custGeom>
            <a:noFill/>
            <a:ln w="222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5" name="Gerader Verbinder 184"/>
            <p:cNvCxnSpPr>
              <a:endCxn id="184" idx="14"/>
            </p:cNvCxnSpPr>
            <p:nvPr/>
          </p:nvCxnSpPr>
          <p:spPr>
            <a:xfrm>
              <a:off x="7412144" y="2832708"/>
              <a:ext cx="42756" cy="62423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Gerader Verbinder 185"/>
            <p:cNvCxnSpPr/>
            <p:nvPr/>
          </p:nvCxnSpPr>
          <p:spPr>
            <a:xfrm>
              <a:off x="6397701" y="3943427"/>
              <a:ext cx="34112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Gerader Verbinder 186"/>
            <p:cNvCxnSpPr/>
            <p:nvPr/>
          </p:nvCxnSpPr>
          <p:spPr>
            <a:xfrm flipV="1">
              <a:off x="4175424" y="3772403"/>
              <a:ext cx="1652344" cy="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Gerader Verbinder 187"/>
            <p:cNvCxnSpPr/>
            <p:nvPr/>
          </p:nvCxnSpPr>
          <p:spPr>
            <a:xfrm>
              <a:off x="7454900" y="3450704"/>
              <a:ext cx="0" cy="50063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Gerader Verbinder 188"/>
            <p:cNvCxnSpPr/>
            <p:nvPr/>
          </p:nvCxnSpPr>
          <p:spPr>
            <a:xfrm flipH="1">
              <a:off x="7293396" y="3940880"/>
              <a:ext cx="161504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Gerader Verbinder 189"/>
            <p:cNvCxnSpPr/>
            <p:nvPr/>
          </p:nvCxnSpPr>
          <p:spPr>
            <a:xfrm>
              <a:off x="7338060" y="3855720"/>
              <a:ext cx="0" cy="851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Gerader Verbinder 190"/>
            <p:cNvCxnSpPr/>
            <p:nvPr/>
          </p:nvCxnSpPr>
          <p:spPr>
            <a:xfrm flipH="1">
              <a:off x="7342088" y="3855720"/>
              <a:ext cx="11281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Gerader Verbinder 191"/>
            <p:cNvCxnSpPr/>
            <p:nvPr/>
          </p:nvCxnSpPr>
          <p:spPr>
            <a:xfrm flipH="1">
              <a:off x="7334712" y="3895760"/>
              <a:ext cx="11281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Gerader Verbinder 192"/>
            <p:cNvCxnSpPr/>
            <p:nvPr/>
          </p:nvCxnSpPr>
          <p:spPr>
            <a:xfrm flipH="1">
              <a:off x="7317742" y="3644900"/>
              <a:ext cx="129782" cy="254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Gerader Verbinder 193"/>
            <p:cNvCxnSpPr/>
            <p:nvPr/>
          </p:nvCxnSpPr>
          <p:spPr>
            <a:xfrm flipH="1">
              <a:off x="7374148" y="3550402"/>
              <a:ext cx="64891" cy="933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Rechtwinkliges Dreieck 194"/>
            <p:cNvSpPr/>
            <p:nvPr/>
          </p:nvSpPr>
          <p:spPr>
            <a:xfrm rot="16200000">
              <a:off x="7321075" y="3676074"/>
              <a:ext cx="140063" cy="113274"/>
            </a:xfrm>
            <a:prstGeom prst="rtTriangle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6" name="Gerader Verbinder 195"/>
            <p:cNvCxnSpPr/>
            <p:nvPr/>
          </p:nvCxnSpPr>
          <p:spPr>
            <a:xfrm>
              <a:off x="6414759" y="3788422"/>
              <a:ext cx="298848" cy="256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Gerader Verbinder 196"/>
            <p:cNvCxnSpPr/>
            <p:nvPr/>
          </p:nvCxnSpPr>
          <p:spPr>
            <a:xfrm>
              <a:off x="3493146" y="3771119"/>
              <a:ext cx="111371" cy="12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4010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VAN</a:t>
            </a:r>
            <a:endParaRPr lang="de-AT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1691680" y="2420888"/>
            <a:ext cx="5080992" cy="1468735"/>
            <a:chOff x="1691680" y="2420888"/>
            <a:chExt cx="5080992" cy="1468735"/>
          </a:xfrm>
        </p:grpSpPr>
        <p:sp>
          <p:nvSpPr>
            <p:cNvPr id="5" name="Rechteck 4"/>
            <p:cNvSpPr/>
            <p:nvPr/>
          </p:nvSpPr>
          <p:spPr>
            <a:xfrm>
              <a:off x="1691680" y="2420888"/>
              <a:ext cx="5080992" cy="146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uppieren 3"/>
            <p:cNvGrpSpPr/>
            <p:nvPr/>
          </p:nvGrpSpPr>
          <p:grpSpPr>
            <a:xfrm>
              <a:off x="2910136" y="2464035"/>
              <a:ext cx="2644080" cy="1382440"/>
              <a:chOff x="2699792" y="4817273"/>
              <a:chExt cx="3635722" cy="1854695"/>
            </a:xfrm>
          </p:grpSpPr>
          <p:sp>
            <p:nvSpPr>
              <p:cNvPr id="38" name="Rechtwinkliges Dreieck 37"/>
              <p:cNvSpPr/>
              <p:nvPr/>
            </p:nvSpPr>
            <p:spPr>
              <a:xfrm>
                <a:off x="5763024" y="4817273"/>
                <a:ext cx="231878" cy="741575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grpSp>
            <p:nvGrpSpPr>
              <p:cNvPr id="3" name="Gruppieren 2"/>
              <p:cNvGrpSpPr/>
              <p:nvPr/>
            </p:nvGrpSpPr>
            <p:grpSpPr>
              <a:xfrm>
                <a:off x="2699792" y="4817273"/>
                <a:ext cx="3635722" cy="1854695"/>
                <a:chOff x="2699792" y="4807898"/>
                <a:chExt cx="3635722" cy="1854695"/>
              </a:xfrm>
            </p:grpSpPr>
            <p:grpSp>
              <p:nvGrpSpPr>
                <p:cNvPr id="29" name="Gruppieren 28"/>
                <p:cNvGrpSpPr/>
                <p:nvPr/>
              </p:nvGrpSpPr>
              <p:grpSpPr>
                <a:xfrm>
                  <a:off x="2699792" y="4807898"/>
                  <a:ext cx="3635722" cy="1854695"/>
                  <a:chOff x="5174223" y="2742110"/>
                  <a:chExt cx="4809670" cy="2493931"/>
                </a:xfrm>
              </p:grpSpPr>
              <p:sp>
                <p:nvSpPr>
                  <p:cNvPr id="30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5174223" y="4042376"/>
                    <a:ext cx="4809670" cy="76581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xtLst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2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1" name="Ellipse 30"/>
                  <p:cNvSpPr/>
                  <p:nvPr/>
                </p:nvSpPr>
                <p:spPr>
                  <a:xfrm>
                    <a:off x="5874937" y="4570521"/>
                    <a:ext cx="585824" cy="6655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2" name="Ellipse 31"/>
                  <p:cNvSpPr/>
                  <p:nvPr/>
                </p:nvSpPr>
                <p:spPr>
                  <a:xfrm>
                    <a:off x="5945873" y="4641457"/>
                    <a:ext cx="447432" cy="515159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3" name="Rechtwinkliges Dreieck 32"/>
                  <p:cNvSpPr/>
                  <p:nvPr/>
                </p:nvSpPr>
                <p:spPr>
                  <a:xfrm>
                    <a:off x="9515475" y="3719512"/>
                    <a:ext cx="468418" cy="322865"/>
                  </a:xfrm>
                  <a:prstGeom prst="rtTriangle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4" name="Rectangle 96"/>
                  <p:cNvSpPr>
                    <a:spLocks noChangeArrowheads="1"/>
                  </p:cNvSpPr>
                  <p:nvPr/>
                </p:nvSpPr>
                <p:spPr bwMode="auto">
                  <a:xfrm rot="5400000">
                    <a:off x="8939883" y="3461081"/>
                    <a:ext cx="462714" cy="1625305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xtLst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2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5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5174223" y="2742110"/>
                    <a:ext cx="4052327" cy="1300265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xtLst/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200"/>
                  </a:p>
                </p:txBody>
              </p:sp>
              <p:sp>
                <p:nvSpPr>
                  <p:cNvPr id="36" name="Ellipse 35"/>
                  <p:cNvSpPr/>
                  <p:nvPr/>
                </p:nvSpPr>
                <p:spPr>
                  <a:xfrm>
                    <a:off x="8807838" y="4570521"/>
                    <a:ext cx="585824" cy="66552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7" name="Ellipse 36"/>
                  <p:cNvSpPr/>
                  <p:nvPr/>
                </p:nvSpPr>
                <p:spPr>
                  <a:xfrm>
                    <a:off x="8878774" y="4641457"/>
                    <a:ext cx="447432" cy="515159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200">
                      <a:solidFill>
                        <a:schemeClr val="dk1"/>
                      </a:solidFill>
                    </a:endParaRPr>
                  </a:p>
                </p:txBody>
              </p:sp>
            </p:grpSp>
            <p:sp>
              <p:nvSpPr>
                <p:cNvPr id="39" name="Rectangle 96"/>
                <p:cNvSpPr>
                  <a:spLocks noChangeArrowheads="1"/>
                </p:cNvSpPr>
                <p:nvPr/>
              </p:nvSpPr>
              <p:spPr bwMode="auto">
                <a:xfrm flipH="1">
                  <a:off x="5749550" y="5549471"/>
                  <a:ext cx="231877" cy="22541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2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42205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City Bus</a:t>
            </a:r>
            <a:endParaRPr lang="de-AT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823811" y="1337503"/>
            <a:ext cx="5080992" cy="1468735"/>
            <a:chOff x="823811" y="1337503"/>
            <a:chExt cx="5080992" cy="1468735"/>
          </a:xfrm>
        </p:grpSpPr>
        <p:sp>
          <p:nvSpPr>
            <p:cNvPr id="11" name="Rechteck 10"/>
            <p:cNvSpPr/>
            <p:nvPr/>
          </p:nvSpPr>
          <p:spPr>
            <a:xfrm>
              <a:off x="823811" y="1337503"/>
              <a:ext cx="5080992" cy="146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uppieren 11"/>
            <p:cNvGrpSpPr/>
            <p:nvPr/>
          </p:nvGrpSpPr>
          <p:grpSpPr>
            <a:xfrm>
              <a:off x="1878362" y="1462631"/>
              <a:ext cx="2971889" cy="1298614"/>
              <a:chOff x="1475656" y="1417638"/>
              <a:chExt cx="3888432" cy="1592592"/>
            </a:xfrm>
          </p:grpSpPr>
          <p:sp>
            <p:nvSpPr>
              <p:cNvPr id="4" name="Rectangle 96"/>
              <p:cNvSpPr>
                <a:spLocks noChangeArrowheads="1"/>
              </p:cNvSpPr>
              <p:nvPr/>
            </p:nvSpPr>
            <p:spPr bwMode="auto">
              <a:xfrm>
                <a:off x="1475656" y="1989581"/>
                <a:ext cx="3888432" cy="7866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5" name="Ellipse 4"/>
              <p:cNvSpPr/>
              <p:nvPr/>
            </p:nvSpPr>
            <p:spPr>
              <a:xfrm>
                <a:off x="1893176" y="2558532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6" name="Ellipse 5"/>
              <p:cNvSpPr/>
              <p:nvPr/>
            </p:nvSpPr>
            <p:spPr>
              <a:xfrm>
                <a:off x="1964109" y="2629962"/>
                <a:ext cx="305918" cy="306756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7" name="Ellipse 6"/>
              <p:cNvSpPr/>
              <p:nvPr/>
            </p:nvSpPr>
            <p:spPr>
              <a:xfrm>
                <a:off x="4429058" y="2555954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8" name="Ellipse 7"/>
              <p:cNvSpPr/>
              <p:nvPr/>
            </p:nvSpPr>
            <p:spPr>
              <a:xfrm>
                <a:off x="4499992" y="2629962"/>
                <a:ext cx="305918" cy="306756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10" name="Eine Ecke des Rechtecks abrunden 9"/>
              <p:cNvSpPr/>
              <p:nvPr/>
            </p:nvSpPr>
            <p:spPr>
              <a:xfrm>
                <a:off x="1475656" y="1417638"/>
                <a:ext cx="3888432" cy="592285"/>
              </a:xfrm>
              <a:prstGeom prst="round1Rect">
                <a:avLst>
                  <a:gd name="adj" fmla="val 29811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13" name="Ellipse 12"/>
            <p:cNvSpPr/>
            <p:nvPr/>
          </p:nvSpPr>
          <p:spPr>
            <a:xfrm>
              <a:off x="2572756" y="2385063"/>
              <a:ext cx="344285" cy="3683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" name="Ellipse 13"/>
            <p:cNvSpPr/>
            <p:nvPr/>
          </p:nvSpPr>
          <p:spPr>
            <a:xfrm>
              <a:off x="2626970" y="2445410"/>
              <a:ext cx="233810" cy="2501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3762662" y="2385063"/>
              <a:ext cx="344285" cy="3683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6" name="Ellipse 15"/>
            <p:cNvSpPr/>
            <p:nvPr/>
          </p:nvSpPr>
          <p:spPr>
            <a:xfrm>
              <a:off x="3816876" y="2445410"/>
              <a:ext cx="233810" cy="2501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823810" y="3009953"/>
            <a:ext cx="5080992" cy="1468735"/>
            <a:chOff x="823811" y="1337503"/>
            <a:chExt cx="5080992" cy="1468735"/>
          </a:xfrm>
        </p:grpSpPr>
        <p:sp>
          <p:nvSpPr>
            <p:cNvPr id="19" name="Rechteck 18"/>
            <p:cNvSpPr/>
            <p:nvPr/>
          </p:nvSpPr>
          <p:spPr>
            <a:xfrm>
              <a:off x="823811" y="1337503"/>
              <a:ext cx="5080992" cy="146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uppieren 19"/>
            <p:cNvGrpSpPr/>
            <p:nvPr/>
          </p:nvGrpSpPr>
          <p:grpSpPr>
            <a:xfrm>
              <a:off x="1878362" y="1462631"/>
              <a:ext cx="2971889" cy="1308279"/>
              <a:chOff x="1475656" y="1417638"/>
              <a:chExt cx="3888432" cy="1604445"/>
            </a:xfrm>
          </p:grpSpPr>
          <p:sp>
            <p:nvSpPr>
              <p:cNvPr id="25" name="Rectangle 96"/>
              <p:cNvSpPr>
                <a:spLocks noChangeArrowheads="1"/>
              </p:cNvSpPr>
              <p:nvPr/>
            </p:nvSpPr>
            <p:spPr bwMode="auto">
              <a:xfrm>
                <a:off x="1475656" y="1989581"/>
                <a:ext cx="3888432" cy="7866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26" name="Ellipse 25"/>
              <p:cNvSpPr/>
              <p:nvPr/>
            </p:nvSpPr>
            <p:spPr>
              <a:xfrm>
                <a:off x="1893177" y="2570385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27" name="Ellipse 26"/>
              <p:cNvSpPr/>
              <p:nvPr/>
            </p:nvSpPr>
            <p:spPr>
              <a:xfrm>
                <a:off x="1964111" y="2641815"/>
                <a:ext cx="305918" cy="306756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4429058" y="2555954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4499992" y="2629962"/>
                <a:ext cx="305918" cy="306756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30" name="Eine Ecke des Rechtecks abrunden 29"/>
              <p:cNvSpPr/>
              <p:nvPr/>
            </p:nvSpPr>
            <p:spPr>
              <a:xfrm>
                <a:off x="1475656" y="1417638"/>
                <a:ext cx="3888432" cy="592285"/>
              </a:xfrm>
              <a:prstGeom prst="round1Rect">
                <a:avLst>
                  <a:gd name="adj" fmla="val 29811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  <p:sp>
          <p:nvSpPr>
            <p:cNvPr id="21" name="Ellipse 20"/>
            <p:cNvSpPr/>
            <p:nvPr/>
          </p:nvSpPr>
          <p:spPr>
            <a:xfrm>
              <a:off x="2572757" y="2394728"/>
              <a:ext cx="344285" cy="3683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22" name="Ellipse 21"/>
            <p:cNvSpPr/>
            <p:nvPr/>
          </p:nvSpPr>
          <p:spPr>
            <a:xfrm>
              <a:off x="2626971" y="2455075"/>
              <a:ext cx="233810" cy="25013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200">
                <a:solidFill>
                  <a:schemeClr val="dk1"/>
                </a:solidFill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833702" y="4604536"/>
            <a:ext cx="5080992" cy="1468735"/>
            <a:chOff x="823811" y="1337503"/>
            <a:chExt cx="5080992" cy="1468735"/>
          </a:xfrm>
        </p:grpSpPr>
        <p:sp>
          <p:nvSpPr>
            <p:cNvPr id="32" name="Rechteck 31"/>
            <p:cNvSpPr/>
            <p:nvPr/>
          </p:nvSpPr>
          <p:spPr>
            <a:xfrm>
              <a:off x="823811" y="1337503"/>
              <a:ext cx="5080992" cy="146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uppieren 32"/>
            <p:cNvGrpSpPr/>
            <p:nvPr/>
          </p:nvGrpSpPr>
          <p:grpSpPr>
            <a:xfrm>
              <a:off x="1878362" y="1462631"/>
              <a:ext cx="2971889" cy="1300450"/>
              <a:chOff x="1475656" y="1417638"/>
              <a:chExt cx="3888432" cy="1594844"/>
            </a:xfrm>
          </p:grpSpPr>
          <p:sp>
            <p:nvSpPr>
              <p:cNvPr id="38" name="Rectangle 96"/>
              <p:cNvSpPr>
                <a:spLocks noChangeArrowheads="1"/>
              </p:cNvSpPr>
              <p:nvPr/>
            </p:nvSpPr>
            <p:spPr bwMode="auto">
              <a:xfrm>
                <a:off x="1475656" y="1989581"/>
                <a:ext cx="3888432" cy="7866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2371263" y="2560784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2442196" y="2632215"/>
                <a:ext cx="305918" cy="306757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4429058" y="2555954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4499992" y="2629962"/>
                <a:ext cx="305918" cy="306756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43" name="Eine Ecke des Rechtecks abrunden 42"/>
              <p:cNvSpPr/>
              <p:nvPr/>
            </p:nvSpPr>
            <p:spPr>
              <a:xfrm>
                <a:off x="1475656" y="1417638"/>
                <a:ext cx="3888432" cy="592285"/>
              </a:xfrm>
              <a:prstGeom prst="round1Rect">
                <a:avLst>
                  <a:gd name="adj" fmla="val 29811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63167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Coach</a:t>
            </a:r>
            <a:endParaRPr lang="de-AT" dirty="0"/>
          </a:p>
        </p:txBody>
      </p:sp>
      <p:grpSp>
        <p:nvGrpSpPr>
          <p:cNvPr id="31" name="Gruppieren 30"/>
          <p:cNvGrpSpPr/>
          <p:nvPr/>
        </p:nvGrpSpPr>
        <p:grpSpPr>
          <a:xfrm>
            <a:off x="1907704" y="1628800"/>
            <a:ext cx="5080992" cy="1468735"/>
            <a:chOff x="823811" y="1337503"/>
            <a:chExt cx="5080992" cy="1468735"/>
          </a:xfrm>
        </p:grpSpPr>
        <p:sp>
          <p:nvSpPr>
            <p:cNvPr id="32" name="Rechteck 31"/>
            <p:cNvSpPr/>
            <p:nvPr/>
          </p:nvSpPr>
          <p:spPr>
            <a:xfrm>
              <a:off x="823811" y="1337503"/>
              <a:ext cx="5080992" cy="14687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uppieren 32"/>
            <p:cNvGrpSpPr/>
            <p:nvPr/>
          </p:nvGrpSpPr>
          <p:grpSpPr>
            <a:xfrm>
              <a:off x="1878362" y="1928998"/>
              <a:ext cx="2971889" cy="832246"/>
              <a:chOff x="1475656" y="1989581"/>
              <a:chExt cx="3888432" cy="1020649"/>
            </a:xfrm>
          </p:grpSpPr>
          <p:sp>
            <p:nvSpPr>
              <p:cNvPr id="38" name="Rectangle 96"/>
              <p:cNvSpPr>
                <a:spLocks noChangeArrowheads="1"/>
              </p:cNvSpPr>
              <p:nvPr/>
            </p:nvSpPr>
            <p:spPr bwMode="auto">
              <a:xfrm>
                <a:off x="1475656" y="1989581"/>
                <a:ext cx="3888432" cy="78669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39" name="Ellipse 38"/>
              <p:cNvSpPr/>
              <p:nvPr/>
            </p:nvSpPr>
            <p:spPr>
              <a:xfrm>
                <a:off x="2187860" y="2558533"/>
                <a:ext cx="450464" cy="4516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40" name="Ellipse 39"/>
              <p:cNvSpPr/>
              <p:nvPr/>
            </p:nvSpPr>
            <p:spPr>
              <a:xfrm>
                <a:off x="2258793" y="2629962"/>
                <a:ext cx="305918" cy="30675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  <p:sp>
            <p:nvSpPr>
              <p:cNvPr id="41" name="Ellipse 40"/>
              <p:cNvSpPr/>
              <p:nvPr/>
            </p:nvSpPr>
            <p:spPr>
              <a:xfrm>
                <a:off x="4429058" y="2555954"/>
                <a:ext cx="450464" cy="45169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42" name="Ellipse 41"/>
              <p:cNvSpPr/>
              <p:nvPr/>
            </p:nvSpPr>
            <p:spPr>
              <a:xfrm>
                <a:off x="4499992" y="2629962"/>
                <a:ext cx="305918" cy="306756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>
                  <a:solidFill>
                    <a:schemeClr val="dk1"/>
                  </a:solidFill>
                </a:endParaRPr>
              </a:p>
            </p:txBody>
          </p:sp>
        </p:grpSp>
      </p:grpSp>
      <p:sp>
        <p:nvSpPr>
          <p:cNvPr id="57" name="Rechteck 56"/>
          <p:cNvSpPr/>
          <p:nvPr/>
        </p:nvSpPr>
        <p:spPr>
          <a:xfrm>
            <a:off x="2962255" y="1879464"/>
            <a:ext cx="2545279" cy="340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7" name="Ellipse 66"/>
          <p:cNvSpPr/>
          <p:nvPr/>
        </p:nvSpPr>
        <p:spPr>
          <a:xfrm>
            <a:off x="4932039" y="1879462"/>
            <a:ext cx="1002105" cy="6772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7346852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9" baseType="lpstr">
      <vt:lpstr>Arial</vt:lpstr>
      <vt:lpstr>Calibri</vt:lpstr>
      <vt:lpstr>Larissa</vt:lpstr>
      <vt:lpstr>PowerPoint-Präsentation</vt:lpstr>
      <vt:lpstr>PowerPoint-Präsentation</vt:lpstr>
      <vt:lpstr>PowerPoint-Präsentation</vt:lpstr>
      <vt:lpstr>VAN</vt:lpstr>
      <vt:lpstr>City Bus</vt:lpstr>
      <vt:lpstr>Coach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Luz Raphael</dc:creator>
  <cp:lastModifiedBy>Kalchgruber Raphael</cp:lastModifiedBy>
  <cp:revision>30</cp:revision>
  <dcterms:created xsi:type="dcterms:W3CDTF">2014-03-19T15:23:02Z</dcterms:created>
  <dcterms:modified xsi:type="dcterms:W3CDTF">2022-08-02T09:32:41Z</dcterms:modified>
</cp:coreProperties>
</file>