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575" r:id="rId2"/>
    <p:sldId id="669" r:id="rId3"/>
    <p:sldId id="664" r:id="rId4"/>
    <p:sldId id="666" r:id="rId5"/>
    <p:sldId id="667" r:id="rId6"/>
    <p:sldId id="668" r:id="rId7"/>
    <p:sldId id="665" r:id="rId8"/>
    <p:sldId id="663" r:id="rId9"/>
    <p:sldId id="661" r:id="rId10"/>
    <p:sldId id="662" r:id="rId11"/>
    <p:sldId id="657" r:id="rId12"/>
    <p:sldId id="659" r:id="rId13"/>
    <p:sldId id="660" r:id="rId14"/>
    <p:sldId id="656" r:id="rId15"/>
    <p:sldId id="655" r:id="rId16"/>
    <p:sldId id="654" r:id="rId17"/>
    <p:sldId id="653" r:id="rId18"/>
    <p:sldId id="651" r:id="rId19"/>
    <p:sldId id="648" r:id="rId20"/>
    <p:sldId id="649" r:id="rId21"/>
    <p:sldId id="650" r:id="rId22"/>
    <p:sldId id="645" r:id="rId23"/>
    <p:sldId id="647" r:id="rId24"/>
    <p:sldId id="646" r:id="rId25"/>
    <p:sldId id="640" r:id="rId26"/>
    <p:sldId id="641" r:id="rId27"/>
    <p:sldId id="642" r:id="rId28"/>
    <p:sldId id="643" r:id="rId29"/>
    <p:sldId id="644" r:id="rId30"/>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05" d="100"/>
          <a:sy n="105" d="100"/>
        </p:scale>
        <p:origin x="1710" y="10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smtClean="0">
                <a:solidFill>
                  <a:srgbClr val="990000"/>
                </a:solidFill>
              </a:rPr>
              <a:t>28</a:t>
            </a:r>
            <a:r>
              <a:rPr lang="en-US" sz="2000" smtClean="0">
                <a:solidFill>
                  <a:srgbClr val="990000"/>
                </a:solidFill>
              </a:rPr>
              <a:t>.07.2017</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3.2.0.940</a:t>
            </a:r>
            <a:r>
              <a:rPr lang="en-US" dirty="0"/>
              <a:t/>
            </a:r>
            <a:br>
              <a:rPr lang="en-US" dirty="0"/>
            </a:br>
            <a:r>
              <a:rPr lang="en-US" sz="1600" dirty="0" smtClean="0"/>
              <a:t>2017-07-28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r>
              <a:rPr lang="en-US" sz="1400" dirty="0" smtClean="0"/>
              <a:t>[</a:t>
            </a:r>
            <a:r>
              <a:rPr lang="en-US" sz="1400" dirty="0"/>
              <a:t>VECTO-546] - </a:t>
            </a:r>
            <a:r>
              <a:rPr lang="en-US" sz="1400" dirty="0" err="1"/>
              <a:t>GearboxCertificationOptionType</a:t>
            </a:r>
            <a:r>
              <a:rPr lang="en-US" sz="1400" dirty="0"/>
              <a:t> Option 2 not accepted by VECTO</a:t>
            </a:r>
          </a:p>
          <a:p>
            <a:r>
              <a:rPr lang="en-US" sz="1400" dirty="0" smtClean="0"/>
              <a:t>[</a:t>
            </a:r>
            <a:r>
              <a:rPr lang="en-US" sz="1400" dirty="0"/>
              <a:t>VECTO-547] - Engine Manufacturer and Engine Model are empty in .</a:t>
            </a:r>
            <a:r>
              <a:rPr lang="en-US" sz="1400" dirty="0" err="1"/>
              <a:t>vsum</a:t>
            </a:r>
            <a:r>
              <a:rPr lang="en-US" sz="1400" dirty="0"/>
              <a:t> </a:t>
            </a:r>
          </a:p>
          <a:p>
            <a:r>
              <a:rPr lang="en-US" sz="1400" dirty="0" smtClean="0"/>
              <a:t>[</a:t>
            </a:r>
            <a:r>
              <a:rPr lang="en-US" sz="1400" dirty="0"/>
              <a:t>VECTO-548] - online user manual</a:t>
            </a:r>
          </a:p>
          <a:p>
            <a:r>
              <a:rPr lang="en-US" sz="1400" dirty="0" smtClean="0"/>
              <a:t>[</a:t>
            </a:r>
            <a:r>
              <a:rPr lang="en-US" sz="1400" dirty="0"/>
              <a:t>VECTO-549] - Inconsistent (and wrong) decimal separator in XML output (manufacturer report)</a:t>
            </a:r>
          </a:p>
          <a:p>
            <a:r>
              <a:rPr lang="en-US" sz="1400" dirty="0" smtClean="0"/>
              <a:t>[</a:t>
            </a:r>
            <a:r>
              <a:rPr lang="en-US" sz="1400" dirty="0"/>
              <a:t>VECTO-551] - Average </a:t>
            </a:r>
            <a:r>
              <a:rPr lang="en-US" sz="1400" dirty="0" err="1"/>
              <a:t>Tyre</a:t>
            </a:r>
            <a:r>
              <a:rPr lang="en-US" sz="1400" dirty="0"/>
              <a:t> RRC not in Customer Information File output</a:t>
            </a:r>
          </a:p>
          <a:p>
            <a:r>
              <a:rPr lang="en-US" sz="1400" dirty="0" smtClean="0"/>
              <a:t>[</a:t>
            </a:r>
            <a:r>
              <a:rPr lang="en-US" sz="1400" dirty="0"/>
              <a:t>VECTO-536] - GUI: improvements vehicle dialog (add missing pictures for vehicle categories)</a:t>
            </a:r>
          </a:p>
          <a:p>
            <a:r>
              <a:rPr lang="en-US" sz="1400" dirty="0" smtClean="0"/>
              <a:t>[</a:t>
            </a:r>
            <a:r>
              <a:rPr lang="en-US" sz="1400" dirty="0"/>
              <a:t>VECTO-550] - Allow custom settings for </a:t>
            </a:r>
            <a:r>
              <a:rPr lang="en-US" sz="1400" dirty="0" err="1"/>
              <a:t>AirDensity</a:t>
            </a:r>
            <a:r>
              <a:rPr lang="en-US" sz="1400" dirty="0"/>
              <a:t> in Engineering mode</a:t>
            </a:r>
          </a:p>
          <a:p>
            <a:r>
              <a:rPr lang="en-US" sz="1400" dirty="0" smtClean="0"/>
              <a:t>[</a:t>
            </a:r>
            <a:r>
              <a:rPr lang="en-US" sz="1400" dirty="0"/>
              <a:t>VECTO-552] - set engine rated power, rated speed to computed values from FLD if not provided as input</a:t>
            </a:r>
            <a:endParaRPr lang="en-US" sz="1400" dirty="0"/>
          </a:p>
        </p:txBody>
      </p:sp>
    </p:spTree>
    <p:extLst>
      <p:ext uri="{BB962C8B-B14F-4D97-AF65-F5344CB8AC3E}">
        <p14:creationId xmlns:p14="http://schemas.microsoft.com/office/powerpoint/2010/main" val="39395374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3487</Words>
  <Application>Microsoft Office PowerPoint</Application>
  <PresentationFormat>Bildschirmpräsentation (4:3)</PresentationFormat>
  <Paragraphs>327</Paragraphs>
  <Slides>29</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29</vt:i4>
      </vt:variant>
    </vt:vector>
  </HeadingPairs>
  <TitlesOfParts>
    <vt:vector size="32" baseType="lpstr">
      <vt:lpstr>Arial</vt:lpstr>
      <vt:lpstr>Verdana</vt:lpstr>
      <vt:lpstr>Standarddesign</vt:lpstr>
      <vt:lpstr>PowerPoint-Präsentation</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1156</cp:revision>
  <cp:lastPrinted>2013-01-22T12:03:30Z</cp:lastPrinted>
  <dcterms:created xsi:type="dcterms:W3CDTF">2010-01-07T15:28:02Z</dcterms:created>
  <dcterms:modified xsi:type="dcterms:W3CDTF">2017-07-28T08:39:36Z</dcterms:modified>
</cp:coreProperties>
</file>