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575" r:id="rId2"/>
    <p:sldId id="651" r:id="rId3"/>
    <p:sldId id="648" r:id="rId4"/>
    <p:sldId id="649" r:id="rId5"/>
    <p:sldId id="650" r:id="rId6"/>
    <p:sldId id="645" r:id="rId7"/>
    <p:sldId id="647" r:id="rId8"/>
    <p:sldId id="646" r:id="rId9"/>
    <p:sldId id="640" r:id="rId10"/>
    <p:sldId id="641" r:id="rId11"/>
    <p:sldId id="642" r:id="rId12"/>
    <p:sldId id="643" r:id="rId13"/>
    <p:sldId id="644" r:id="rId14"/>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80" d="100"/>
          <a:sy n="80" d="100"/>
        </p:scale>
        <p:origin x="-780" y="-34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r>
              <a:rPr lang="en-US" sz="3200" smtClean="0">
                <a:solidFill>
                  <a:srgbClr val="990000"/>
                </a:solidFill>
              </a:rPr>
              <a:t/>
            </a:r>
            <a:br>
              <a:rPr lang="en-US" sz="3200" smtClean="0">
                <a:solidFill>
                  <a:srgbClr val="990000"/>
                </a:solidFill>
              </a:rPr>
            </a:br>
            <a:r>
              <a:rPr lang="en-US" sz="2000" smtClean="0">
                <a:solidFill>
                  <a:srgbClr val="990000"/>
                </a:solidFill>
              </a:rPr>
              <a:t>28.06.2016</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3.0.4.544</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3.0.3.537</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3.0.2</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1316</Words>
  <Application>Microsoft Office PowerPoint</Application>
  <PresentationFormat>Bildschirmpräsentation (4:3)</PresentationFormat>
  <Paragraphs>131</Paragraphs>
  <Slides>13</Slides>
  <Notes>0</Notes>
  <HiddenSlides>0</HiddenSlides>
  <MMClips>0</MMClips>
  <ScaleCrop>false</ScaleCrop>
  <HeadingPairs>
    <vt:vector size="4" baseType="variant">
      <vt:variant>
        <vt:lpstr>Design</vt:lpstr>
      </vt:variant>
      <vt:variant>
        <vt:i4>1</vt:i4>
      </vt:variant>
      <vt:variant>
        <vt:lpstr>Folientitel</vt:lpstr>
      </vt:variant>
      <vt:variant>
        <vt:i4>13</vt:i4>
      </vt:variant>
    </vt:vector>
  </HeadingPairs>
  <TitlesOfParts>
    <vt:vector size="14" baseType="lpstr">
      <vt:lpstr>Standarddesign</vt:lpstr>
      <vt:lpstr>PowerPoint-Präsentation</vt:lpstr>
      <vt:lpstr>Vecto 3.0.4.544</vt:lpstr>
      <vt:lpstr>Notes for using Vecto 3.x with AAUX (1)</vt:lpstr>
      <vt:lpstr>Notes for using Vecto 3.x with AAUX (2)</vt:lpstr>
      <vt:lpstr>Notes for using Vecto 3.x with AAUX (3)</vt:lpstr>
      <vt:lpstr>Vecto 3.0.3.537</vt:lpstr>
      <vt:lpstr>Vecto 3.0.3</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Markus Quaritsch</cp:lastModifiedBy>
  <cp:revision>1101</cp:revision>
  <cp:lastPrinted>2013-01-22T12:03:30Z</cp:lastPrinted>
  <dcterms:created xsi:type="dcterms:W3CDTF">2010-01-07T15:28:02Z</dcterms:created>
  <dcterms:modified xsi:type="dcterms:W3CDTF">2016-06-28T08:25:45Z</dcterms:modified>
</cp:coreProperties>
</file>