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575" r:id="rId2"/>
    <p:sldId id="671" r:id="rId3"/>
    <p:sldId id="673" r:id="rId4"/>
    <p:sldId id="672" r:id="rId5"/>
    <p:sldId id="669" r:id="rId6"/>
    <p:sldId id="670" r:id="rId7"/>
    <p:sldId id="664" r:id="rId8"/>
    <p:sldId id="666" r:id="rId9"/>
    <p:sldId id="667" r:id="rId10"/>
    <p:sldId id="668" r:id="rId11"/>
    <p:sldId id="665" r:id="rId12"/>
    <p:sldId id="663" r:id="rId13"/>
    <p:sldId id="661" r:id="rId14"/>
    <p:sldId id="662" r:id="rId15"/>
    <p:sldId id="657" r:id="rId16"/>
    <p:sldId id="659" r:id="rId17"/>
    <p:sldId id="660" r:id="rId18"/>
    <p:sldId id="656" r:id="rId19"/>
    <p:sldId id="655" r:id="rId20"/>
    <p:sldId id="654" r:id="rId21"/>
    <p:sldId id="653" r:id="rId22"/>
    <p:sldId id="651" r:id="rId23"/>
    <p:sldId id="648" r:id="rId24"/>
    <p:sldId id="649" r:id="rId25"/>
    <p:sldId id="650" r:id="rId26"/>
    <p:sldId id="645" r:id="rId27"/>
    <p:sldId id="647" r:id="rId28"/>
    <p:sldId id="646" r:id="rId29"/>
    <p:sldId id="640" r:id="rId30"/>
    <p:sldId id="641" r:id="rId31"/>
    <p:sldId id="642" r:id="rId32"/>
    <p:sldId id="643" r:id="rId33"/>
    <p:sldId id="644" r:id="rId3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9" d="100"/>
          <a:sy n="109" d="100"/>
        </p:scale>
        <p:origin x="1674"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031" name="Rectangle 25"/>
          <p:cNvSpPr>
            <a:spLocks noChangeArrowheads="1"/>
          </p:cNvSpPr>
          <p:nvPr userDrawn="1"/>
        </p:nvSpPr>
        <p:spPr bwMode="auto">
          <a:xfrm>
            <a:off x="0" y="6373813"/>
            <a:ext cx="9144000" cy="215900"/>
          </a:xfrm>
          <a:prstGeom prst="rect">
            <a:avLst/>
          </a:prstGeom>
          <a:solidFill>
            <a:srgbClr val="DDDDDD"/>
          </a:solidFill>
          <a:ln w="63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p>
            <a:pPr algn="l">
              <a:spcBef>
                <a:spcPct val="0"/>
              </a:spcBef>
            </a:pPr>
            <a:endParaRPr lang="en-GB" sz="1200">
              <a:latin typeface="Verdana" pitchFamily="34" charset="0"/>
            </a:endParaRPr>
          </a:p>
        </p:txBody>
      </p:sp>
      <p:pic>
        <p:nvPicPr>
          <p:cNvPr id="1032" name="Picture 26" descr="logo"/>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8532442" y="152075"/>
            <a:ext cx="504056" cy="185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7" descr="IVT_Logo_klein"/>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8100392" y="188640"/>
            <a:ext cx="310830" cy="149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5" name="Rectangle 29"/>
          <p:cNvSpPr>
            <a:spLocks noChangeAspect="1" noChangeArrowheads="1"/>
          </p:cNvSpPr>
          <p:nvPr userDrawn="1"/>
        </p:nvSpPr>
        <p:spPr bwMode="auto">
          <a:xfrm>
            <a:off x="0" y="6373813"/>
            <a:ext cx="215900" cy="214312"/>
          </a:xfrm>
          <a:prstGeom prst="rect">
            <a:avLst/>
          </a:prstGeom>
          <a:solidFill>
            <a:srgbClr val="F7014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30000"/>
              </a:spcBef>
            </a:pPr>
            <a:endParaRPr lang="en-GB" sz="2000"/>
          </a:p>
        </p:txBody>
      </p:sp>
      <p:sp>
        <p:nvSpPr>
          <p:cNvPr id="13" name="Text Box 30"/>
          <p:cNvSpPr txBox="1">
            <a:spLocks noChangeArrowheads="1"/>
          </p:cNvSpPr>
          <p:nvPr userDrawn="1"/>
        </p:nvSpPr>
        <p:spPr bwMode="auto">
          <a:xfrm>
            <a:off x="215900" y="6381328"/>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descr="I:\raphaelluz\VECTO\source\VECTO\User Manual\pics\JRC.png"/>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8224" y="44624"/>
            <a:ext cx="1367520" cy="28437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20.11.2017</a:t>
            </a: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a:t>
            </a:r>
            <a:r>
              <a:rPr lang="en-US" sz="1200" dirty="0" smtClean="0"/>
              <a:t>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endParaRPr lang="en-US" sz="1600" dirty="0" smtClean="0"/>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a:t>
            </a:r>
            <a:r>
              <a:rPr lang="en-US" sz="1200" dirty="0" smtClean="0"/>
              <a:t>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3881</Words>
  <Application>Microsoft Office PowerPoint</Application>
  <PresentationFormat>Bildschirmpräsentation (4:3)</PresentationFormat>
  <Paragraphs>372</Paragraphs>
  <Slides>33</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33</vt:i4>
      </vt:variant>
    </vt:vector>
  </HeadingPairs>
  <TitlesOfParts>
    <vt:vector size="36" baseType="lpstr">
      <vt:lpstr>Arial</vt:lpstr>
      <vt:lpstr>Verdana</vt:lpstr>
      <vt:lpstr>Standarddesign</vt:lpstr>
      <vt:lpstr>PowerPoint-Präsentation</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1169</cp:revision>
  <cp:lastPrinted>2013-01-22T12:03:30Z</cp:lastPrinted>
  <dcterms:created xsi:type="dcterms:W3CDTF">2010-01-07T15:28:02Z</dcterms:created>
  <dcterms:modified xsi:type="dcterms:W3CDTF">2017-11-20T16:40:40Z</dcterms:modified>
</cp:coreProperties>
</file>