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92C62E-F973-4235-A3F6-0EAD22CE3A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30B5683-61D1-46EE-B3D6-E4DBFCEDFA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832E67-F19B-41B2-903D-2A96DCEC3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B248-C8DF-48D0-BC56-EDD14BDEE5F6}" type="datetimeFigureOut">
              <a:rPr lang="de-AT" smtClean="0"/>
              <a:t>28.11.2021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BE761D-BC26-4330-B65D-18A14A208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4369F2-2473-42EC-A545-43A39FF7A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EB8B0-2BC5-41A9-8FF7-B14D5F1833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8359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545661-9BFC-432F-B817-961E5452A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CC096D6-39EB-47AC-BB61-FFB6D92D59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D8027BD-25DF-48D6-AC05-398CC0AC1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B248-C8DF-48D0-BC56-EDD14BDEE5F6}" type="datetimeFigureOut">
              <a:rPr lang="de-AT" smtClean="0"/>
              <a:t>28.11.2021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0A1562-F22F-4EF8-8251-F3E508AF7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0A7324-8110-4CA1-8727-D09104595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EB8B0-2BC5-41A9-8FF7-B14D5F1833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8740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B31CD5F-7AAD-457E-A7E6-A122C59D0D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028D799-9631-49D8-8D62-AD54765A1B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B261F6-E90D-4005-B7EF-945D56FF2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B248-C8DF-48D0-BC56-EDD14BDEE5F6}" type="datetimeFigureOut">
              <a:rPr lang="de-AT" smtClean="0"/>
              <a:t>28.11.2021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847D75-7ACF-4DE4-BF5C-C31737D26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B71854-4AF7-45C0-9B22-76A2AF3FC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EB8B0-2BC5-41A9-8FF7-B14D5F1833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4155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BE02F7-27AA-41E9-B841-EF003CD3F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DFB116-B857-426F-897B-66CE27A6E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98BF88-F85D-4580-BB42-80FD39395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B248-C8DF-48D0-BC56-EDD14BDEE5F6}" type="datetimeFigureOut">
              <a:rPr lang="de-AT" smtClean="0"/>
              <a:t>28.11.2021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476B35-2E07-4EED-B0F8-D492FF202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DA1FBB-37F8-4665-A78C-B21B6EE0A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EB8B0-2BC5-41A9-8FF7-B14D5F1833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66245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023CA1-8667-4CA6-BB5A-0D046B509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823726-A47F-4FC4-93B6-8EF761060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A51CF1-272A-4669-B548-82C25FFBE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B248-C8DF-48D0-BC56-EDD14BDEE5F6}" type="datetimeFigureOut">
              <a:rPr lang="de-AT" smtClean="0"/>
              <a:t>28.11.2021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494826-B401-454A-8D3E-4B6BF78B0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379642-9904-40EE-9287-127D45B06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EB8B0-2BC5-41A9-8FF7-B14D5F1833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1004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5538A-2F5C-443C-9964-2BA1A4F25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A7A17A-B2E0-4431-9845-5D63F964A0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2EEF660-BF08-4069-BDAA-427E3B6AB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7DEBC0-DC7E-4B16-81C3-88D0AE8F8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B248-C8DF-48D0-BC56-EDD14BDEE5F6}" type="datetimeFigureOut">
              <a:rPr lang="de-AT" smtClean="0"/>
              <a:t>28.11.2021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F2FFC0B-549A-4780-82CC-0F24E334F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0741D76-3957-4DFB-A8D2-EDCFD3EE9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EB8B0-2BC5-41A9-8FF7-B14D5F1833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0248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E57CDE-272D-419B-B83D-7662CA070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E3E41A-1032-4DC1-8489-C7C01E464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CC41D83-1750-4CDF-ADD3-F6B997EA02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8324A7A-CD46-408B-9BE9-BDD4359C5A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98D38EC-CD70-4684-B54C-188DFBC474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8EEA511-2C7A-4514-B8A2-A3A2D12C8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B248-C8DF-48D0-BC56-EDD14BDEE5F6}" type="datetimeFigureOut">
              <a:rPr lang="de-AT" smtClean="0"/>
              <a:t>28.11.2021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C22BAEB-76B3-4F13-B203-B1B7B006C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B72EBE0-F4AC-407B-BAB3-7CB9A27EA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EB8B0-2BC5-41A9-8FF7-B14D5F1833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02709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950C85-7F4B-48E5-86FD-4D1DA7553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7DC1694-6FE8-4207-9456-42B4B23FB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B248-C8DF-48D0-BC56-EDD14BDEE5F6}" type="datetimeFigureOut">
              <a:rPr lang="de-AT" smtClean="0"/>
              <a:t>28.11.2021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1EFDCEC-E899-46A0-939C-70D2C8DA9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3D402D4-D75F-49A5-AB2C-243FD4CBE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EB8B0-2BC5-41A9-8FF7-B14D5F1833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704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F2E126E-3132-441A-AF73-B76E6B350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B248-C8DF-48D0-BC56-EDD14BDEE5F6}" type="datetimeFigureOut">
              <a:rPr lang="de-AT" smtClean="0"/>
              <a:t>28.11.2021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BD97C1D-2B8C-4027-9FD8-A36B81B01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97D3A2C-3C17-4BEB-8D6A-F246E5140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EB8B0-2BC5-41A9-8FF7-B14D5F1833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16066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F1734F-AA17-4D8B-A8B9-1622BA2A9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4EC348-BA3D-4B2D-AEEB-3FDF16ED0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1C65EC1-C269-431B-BCC3-1A8261C73C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A6D584F-5F27-4390-AD4E-0AA2732F8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B248-C8DF-48D0-BC56-EDD14BDEE5F6}" type="datetimeFigureOut">
              <a:rPr lang="de-AT" smtClean="0"/>
              <a:t>28.11.2021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32B532C-EA68-4D48-A98F-E1C5A2C07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96F015D-A86F-48EB-B16A-D774A9ADD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EB8B0-2BC5-41A9-8FF7-B14D5F1833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99092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9DE18E-1395-4799-8F16-4E0AF67AE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CF374B4-12F4-46ED-A1E6-FC4B85FF44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FAFFE43-C850-4385-B76B-232AD16A5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247F967-5F66-4A60-A73F-05FF71E24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B248-C8DF-48D0-BC56-EDD14BDEE5F6}" type="datetimeFigureOut">
              <a:rPr lang="de-AT" smtClean="0"/>
              <a:t>28.11.2021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931C77E-1FF0-41B3-B065-EE9947315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16731E6-165C-4096-BDD7-CF6375D88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EB8B0-2BC5-41A9-8FF7-B14D5F1833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277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ABE5690-DF70-43D9-A809-AE4F4A02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C708C3-BEB3-4EFA-B84B-C08111C0C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EDC7E0-44B7-4512-BD11-423FD52043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1B248-C8DF-48D0-BC56-EDD14BDEE5F6}" type="datetimeFigureOut">
              <a:rPr lang="de-AT" smtClean="0"/>
              <a:t>28.11.2021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B7D620-98DA-4B82-8982-9CD5E4B78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77754E-78DB-404D-A943-B23E24FE01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EB8B0-2BC5-41A9-8FF7-B14D5F1833D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759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09F1D62-6D93-49E4-9E2E-302C5848A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55" y="604443"/>
            <a:ext cx="9392961" cy="5649113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2F883F7-E2DF-4118-826C-DDDDFE8BAAFF}"/>
              </a:ext>
            </a:extLst>
          </p:cNvPr>
          <p:cNvSpPr/>
          <p:nvPr/>
        </p:nvSpPr>
        <p:spPr>
          <a:xfrm>
            <a:off x="2375731" y="1495514"/>
            <a:ext cx="6682811" cy="3110669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/>
              <a:t>Joblist</a:t>
            </a:r>
            <a:endParaRPr lang="de-AT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2DCA1CE-5936-4189-95AA-C4244D98386B}"/>
              </a:ext>
            </a:extLst>
          </p:cNvPr>
          <p:cNvSpPr/>
          <p:nvPr/>
        </p:nvSpPr>
        <p:spPr>
          <a:xfrm>
            <a:off x="1020655" y="4674550"/>
            <a:ext cx="9392961" cy="1579006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Messages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6C534E4-03D6-4E81-8ECB-D932284062F8}"/>
              </a:ext>
            </a:extLst>
          </p:cNvPr>
          <p:cNvSpPr/>
          <p:nvPr/>
        </p:nvSpPr>
        <p:spPr>
          <a:xfrm>
            <a:off x="1020655" y="1495514"/>
            <a:ext cx="1286709" cy="3110669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de-DE" dirty="0"/>
              <a:t>Simulation-</a:t>
            </a:r>
          </a:p>
          <a:p>
            <a:pPr algn="ctr"/>
            <a:r>
              <a:rPr lang="de-DE" dirty="0"/>
              <a:t>and Job </a:t>
            </a:r>
            <a:r>
              <a:rPr lang="de-DE" dirty="0" err="1"/>
              <a:t>Commands</a:t>
            </a:r>
            <a:endParaRPr lang="de-AT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FF61465-202F-41A2-8318-26457AA397FD}"/>
              </a:ext>
            </a:extLst>
          </p:cNvPr>
          <p:cNvSpPr/>
          <p:nvPr/>
        </p:nvSpPr>
        <p:spPr>
          <a:xfrm>
            <a:off x="9112108" y="1494086"/>
            <a:ext cx="1286709" cy="3110669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de-DE" dirty="0"/>
              <a:t>File </a:t>
            </a:r>
            <a:r>
              <a:rPr lang="de-DE" dirty="0" err="1"/>
              <a:t>Section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05873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53B11A6-EEB7-44B8-96F9-55457863BB3C}"/>
              </a:ext>
            </a:extLst>
          </p:cNvPr>
          <p:cNvGrpSpPr/>
          <p:nvPr/>
        </p:nvGrpSpPr>
        <p:grpSpPr>
          <a:xfrm>
            <a:off x="1047616" y="604443"/>
            <a:ext cx="9744864" cy="5649113"/>
            <a:chOff x="1047616" y="604443"/>
            <a:chExt cx="9744864" cy="5649113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63FF2A1F-7FE6-4ED1-9292-32EF276B47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9519" y="604443"/>
              <a:ext cx="9392961" cy="5649113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66D12F4B-81B0-469C-8B61-C96F4E600581}"/>
                </a:ext>
              </a:extLst>
            </p:cNvPr>
            <p:cNvSpPr txBox="1"/>
            <p:nvPr/>
          </p:nvSpPr>
          <p:spPr>
            <a:xfrm>
              <a:off x="1047616" y="1131079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1</a:t>
              </a:r>
              <a:endParaRPr lang="de-AT" dirty="0"/>
            </a:p>
          </p:txBody>
        </p:sp>
      </p:grpSp>
    </p:spTree>
    <p:extLst>
      <p:ext uri="{BB962C8B-B14F-4D97-AF65-F5344CB8AC3E}">
        <p14:creationId xmlns:p14="http://schemas.microsoft.com/office/powerpoint/2010/main" val="86034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248288F-3240-4BA4-A14C-0D69DB544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152" y="604443"/>
            <a:ext cx="7487695" cy="564911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B764D74-C58D-41D5-A2CC-129D920B71F5}"/>
              </a:ext>
            </a:extLst>
          </p:cNvPr>
          <p:cNvSpPr txBox="1"/>
          <p:nvPr/>
        </p:nvSpPr>
        <p:spPr>
          <a:xfrm>
            <a:off x="9663895" y="2026429"/>
            <a:ext cx="351903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de-DE" dirty="0"/>
              <a:t>1</a:t>
            </a:r>
            <a:endParaRPr lang="de-AT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768DBC6-BFEC-4C31-AA77-C27A32B331F2}"/>
              </a:ext>
            </a:extLst>
          </p:cNvPr>
          <p:cNvSpPr txBox="1"/>
          <p:nvPr/>
        </p:nvSpPr>
        <p:spPr>
          <a:xfrm>
            <a:off x="2000249" y="2469386"/>
            <a:ext cx="351903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de-DE" dirty="0"/>
              <a:t>2</a:t>
            </a:r>
            <a:endParaRPr lang="de-AT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769FA3D-1D82-4FD9-A43E-3A61B623D1E2}"/>
              </a:ext>
            </a:extLst>
          </p:cNvPr>
          <p:cNvSpPr txBox="1"/>
          <p:nvPr/>
        </p:nvSpPr>
        <p:spPr>
          <a:xfrm>
            <a:off x="2000249" y="3428999"/>
            <a:ext cx="351903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de-DE"/>
              <a:t>3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95789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1CC8F2-317F-41B2-B7EF-3E351A3F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3D18A0-255E-4452-B20D-D00D51B86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09078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1CC8F2-317F-41B2-B7EF-3E351A3F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3D18A0-255E-4452-B20D-D00D51B86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46910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1CC8F2-317F-41B2-B7EF-3E351A3F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3D18A0-255E-4452-B20D-D00D51B86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26606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1CC8F2-317F-41B2-B7EF-3E351A3F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3D18A0-255E-4452-B20D-D00D51B86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61194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CA384D69-D073-45B3-AF68-A55586CEB216}"/>
              </a:ext>
            </a:extLst>
          </p:cNvPr>
          <p:cNvGrpSpPr/>
          <p:nvPr/>
        </p:nvGrpSpPr>
        <p:grpSpPr>
          <a:xfrm>
            <a:off x="450079" y="1587656"/>
            <a:ext cx="10880785" cy="4203745"/>
            <a:chOff x="450079" y="1587656"/>
            <a:chExt cx="10880785" cy="4203745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2EFB0F4D-C76D-40F8-A6C4-14CAF0F7C4D3}"/>
                </a:ext>
              </a:extLst>
            </p:cNvPr>
            <p:cNvGrpSpPr/>
            <p:nvPr/>
          </p:nvGrpSpPr>
          <p:grpSpPr>
            <a:xfrm>
              <a:off x="450079" y="1587656"/>
              <a:ext cx="2701896" cy="2486019"/>
              <a:chOff x="76912" y="1751162"/>
              <a:chExt cx="2701896" cy="2448063"/>
            </a:xfrm>
          </p:grpSpPr>
          <p:cxnSp>
            <p:nvCxnSpPr>
              <p:cNvPr id="14" name="Gerade Verbindung mit Pfeil 13">
                <a:extLst>
                  <a:ext uri="{FF2B5EF4-FFF2-40B4-BE49-F238E27FC236}">
                    <a16:creationId xmlns:a16="http://schemas.microsoft.com/office/drawing/2014/main" id="{14F7F9B3-2947-4A40-AB27-C8F4BB0218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7694" y="2114855"/>
                <a:ext cx="0" cy="36275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4F8CEE6C-4740-40E5-AEB9-92AB8E1A8A41}"/>
                  </a:ext>
                </a:extLst>
              </p:cNvPr>
              <p:cNvSpPr txBox="1"/>
              <p:nvPr/>
            </p:nvSpPr>
            <p:spPr>
              <a:xfrm>
                <a:off x="1616580" y="1751162"/>
                <a:ext cx="1162228" cy="36933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Progress</a:t>
                </a:r>
                <a:endParaRPr lang="de-AT" dirty="0"/>
              </a:p>
            </p:txBody>
          </p:sp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458D0A5C-4B8F-4935-A3C5-99C493B13254}"/>
                  </a:ext>
                </a:extLst>
              </p:cNvPr>
              <p:cNvSpPr txBox="1"/>
              <p:nvPr/>
            </p:nvSpPr>
            <p:spPr>
              <a:xfrm>
                <a:off x="76912" y="3562762"/>
                <a:ext cx="1162228" cy="63646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Status Messages</a:t>
                </a:r>
                <a:endParaRPr lang="de-AT" dirty="0"/>
              </a:p>
            </p:txBody>
          </p:sp>
        </p:grpSp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F69E9776-1B12-402F-A195-646B5F74C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37903" y="2325363"/>
              <a:ext cx="9392961" cy="2734057"/>
            </a:xfrm>
            <a:prstGeom prst="rect">
              <a:avLst/>
            </a:prstGeom>
          </p:spPr>
        </p:pic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AC530488-5926-4D14-BA47-7A36A1BF10BF}"/>
                </a:ext>
              </a:extLst>
            </p:cNvPr>
            <p:cNvGrpSpPr/>
            <p:nvPr/>
          </p:nvGrpSpPr>
          <p:grpSpPr>
            <a:xfrm>
              <a:off x="1989747" y="5059420"/>
              <a:ext cx="1162228" cy="731981"/>
              <a:chOff x="-636658" y="1087432"/>
              <a:chExt cx="1162228" cy="731981"/>
            </a:xfrm>
          </p:grpSpPr>
          <p:cxnSp>
            <p:nvCxnSpPr>
              <p:cNvPr id="7" name="Gerade Verbindung mit Pfeil 6">
                <a:extLst>
                  <a:ext uri="{FF2B5EF4-FFF2-40B4-BE49-F238E27FC236}">
                    <a16:creationId xmlns:a16="http://schemas.microsoft.com/office/drawing/2014/main" id="{23F65A57-E2BE-4910-9B61-2C963F01F118}"/>
                  </a:ext>
                </a:extLst>
              </p:cNvPr>
              <p:cNvCxnSpPr>
                <a:cxnSpLocks/>
                <a:stCxn id="9" idx="0"/>
              </p:cNvCxnSpPr>
              <p:nvPr/>
            </p:nvCxnSpPr>
            <p:spPr>
              <a:xfrm flipV="1">
                <a:off x="-55544" y="1087432"/>
                <a:ext cx="0" cy="362649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B19EA9E8-A2EA-4C09-9312-25BFD1E18AED}"/>
                  </a:ext>
                </a:extLst>
              </p:cNvPr>
              <p:cNvSpPr txBox="1"/>
              <p:nvPr/>
            </p:nvSpPr>
            <p:spPr>
              <a:xfrm>
                <a:off x="-636658" y="1450081"/>
                <a:ext cx="1162228" cy="36933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Status</a:t>
                </a:r>
                <a:endParaRPr lang="de-AT" dirty="0"/>
              </a:p>
            </p:txBody>
          </p:sp>
        </p:grpSp>
        <p:sp>
          <p:nvSpPr>
            <p:cNvPr id="21" name="Geschweifte Klammer links 20">
              <a:extLst>
                <a:ext uri="{FF2B5EF4-FFF2-40B4-BE49-F238E27FC236}">
                  <a16:creationId xmlns:a16="http://schemas.microsoft.com/office/drawing/2014/main" id="{4B7756AF-580D-4612-85BF-B6E1F37BBA64}"/>
                </a:ext>
              </a:extLst>
            </p:cNvPr>
            <p:cNvSpPr/>
            <p:nvPr/>
          </p:nvSpPr>
          <p:spPr>
            <a:xfrm>
              <a:off x="1681530" y="2623560"/>
              <a:ext cx="256373" cy="1982624"/>
            </a:xfrm>
            <a:prstGeom prst="leftBrac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2602221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6DDE4974-217A-47CB-91E0-B6AFD25EE902}"/>
              </a:ext>
            </a:extLst>
          </p:cNvPr>
          <p:cNvGrpSpPr/>
          <p:nvPr/>
        </p:nvGrpSpPr>
        <p:grpSpPr>
          <a:xfrm>
            <a:off x="3556414" y="919297"/>
            <a:ext cx="5010806" cy="1910157"/>
            <a:chOff x="3556414" y="919297"/>
            <a:chExt cx="5010806" cy="1910157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058757DA-E4C4-4593-B77A-9CFF5B0850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6654" b="66186"/>
            <a:stretch/>
          </p:blipFill>
          <p:spPr>
            <a:xfrm>
              <a:off x="3556414" y="919297"/>
              <a:ext cx="5010806" cy="1910157"/>
            </a:xfrm>
            <a:prstGeom prst="rect">
              <a:avLst/>
            </a:prstGeom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1E7E554C-B6FF-45BC-B177-2354B282F8C4}"/>
                </a:ext>
              </a:extLst>
            </p:cNvPr>
            <p:cNvSpPr/>
            <p:nvPr/>
          </p:nvSpPr>
          <p:spPr>
            <a:xfrm>
              <a:off x="4828374" y="1384417"/>
              <a:ext cx="3025211" cy="675119"/>
            </a:xfrm>
            <a:prstGeom prst="rect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CB59AC7E-2134-48CF-93EB-C92FA8863A1B}"/>
              </a:ext>
            </a:extLst>
          </p:cNvPr>
          <p:cNvGrpSpPr/>
          <p:nvPr/>
        </p:nvGrpSpPr>
        <p:grpSpPr>
          <a:xfrm>
            <a:off x="3384074" y="3203789"/>
            <a:ext cx="5010806" cy="1910157"/>
            <a:chOff x="3384074" y="3203789"/>
            <a:chExt cx="5010806" cy="1910157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677C662A-C03A-4230-A6E7-C6B843A3A7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6654" b="66186"/>
            <a:stretch/>
          </p:blipFill>
          <p:spPr>
            <a:xfrm>
              <a:off x="3384074" y="3203789"/>
              <a:ext cx="5010806" cy="1910157"/>
            </a:xfrm>
            <a:prstGeom prst="rect">
              <a:avLst/>
            </a:prstGeom>
          </p:spPr>
        </p:pic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202394CB-686F-4550-9F9B-856265F9DF2A}"/>
                </a:ext>
              </a:extLst>
            </p:cNvPr>
            <p:cNvSpPr/>
            <p:nvPr/>
          </p:nvSpPr>
          <p:spPr>
            <a:xfrm>
              <a:off x="4656034" y="4332718"/>
              <a:ext cx="3025211" cy="477140"/>
            </a:xfrm>
            <a:prstGeom prst="rect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</p:spTree>
    <p:extLst>
      <p:ext uri="{BB962C8B-B14F-4D97-AF65-F5344CB8AC3E}">
        <p14:creationId xmlns:p14="http://schemas.microsoft.com/office/powerpoint/2010/main" val="1098201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2A5175DA-A814-45E5-A16F-7990EE621F4E}"/>
              </a:ext>
            </a:extLst>
          </p:cNvPr>
          <p:cNvGrpSpPr/>
          <p:nvPr/>
        </p:nvGrpSpPr>
        <p:grpSpPr>
          <a:xfrm>
            <a:off x="1991703" y="604443"/>
            <a:ext cx="8200047" cy="5649113"/>
            <a:chOff x="1991703" y="604443"/>
            <a:chExt cx="8200047" cy="5649113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838AAE4B-9F4E-4233-B61B-91341B36C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52152" y="604443"/>
              <a:ext cx="7487695" cy="5649113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2F3BD626-1430-45A2-B928-2C3E95FAE379}"/>
                </a:ext>
              </a:extLst>
            </p:cNvPr>
            <p:cNvSpPr txBox="1"/>
            <p:nvPr/>
          </p:nvSpPr>
          <p:spPr>
            <a:xfrm>
              <a:off x="9839847" y="923925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1</a:t>
              </a:r>
              <a:endParaRPr lang="de-AT" dirty="0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DD6EEC8C-A077-4107-B356-A74771F32C63}"/>
                </a:ext>
              </a:extLst>
            </p:cNvPr>
            <p:cNvSpPr txBox="1"/>
            <p:nvPr/>
          </p:nvSpPr>
          <p:spPr>
            <a:xfrm>
              <a:off x="9839847" y="1293257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2</a:t>
              </a:r>
              <a:endParaRPr lang="de-AT" dirty="0"/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53B81920-3FB7-482C-9C49-ED5B2C265467}"/>
                </a:ext>
              </a:extLst>
            </p:cNvPr>
            <p:cNvSpPr txBox="1"/>
            <p:nvPr/>
          </p:nvSpPr>
          <p:spPr>
            <a:xfrm>
              <a:off x="1991703" y="1688227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3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3B9D7B1-D964-4702-8B26-3115BF3991E7}"/>
                </a:ext>
              </a:extLst>
            </p:cNvPr>
            <p:cNvSpPr txBox="1"/>
            <p:nvPr/>
          </p:nvSpPr>
          <p:spPr>
            <a:xfrm>
              <a:off x="9831428" y="5861881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8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E9C5CB6D-CAA2-4052-92E9-603A703689FC}"/>
                </a:ext>
              </a:extLst>
            </p:cNvPr>
            <p:cNvSpPr/>
            <p:nvPr/>
          </p:nvSpPr>
          <p:spPr>
            <a:xfrm>
              <a:off x="5905144" y="2392822"/>
              <a:ext cx="3572142" cy="871671"/>
            </a:xfrm>
            <a:prstGeom prst="rect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9F50188-B711-4971-B9F6-9C8EC67B5904}"/>
                </a:ext>
              </a:extLst>
            </p:cNvPr>
            <p:cNvSpPr/>
            <p:nvPr/>
          </p:nvSpPr>
          <p:spPr>
            <a:xfrm>
              <a:off x="4502210" y="3263068"/>
              <a:ext cx="274889" cy="2598813"/>
            </a:xfrm>
            <a:prstGeom prst="rect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7FD43C22-D86B-4615-922D-80793444EBBF}"/>
                </a:ext>
              </a:extLst>
            </p:cNvPr>
            <p:cNvSpPr/>
            <p:nvPr/>
          </p:nvSpPr>
          <p:spPr>
            <a:xfrm>
              <a:off x="4777099" y="3263067"/>
              <a:ext cx="2375731" cy="2598813"/>
            </a:xfrm>
            <a:prstGeom prst="rect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077173B8-0AA6-4C54-9F7F-1E3310C740A1}"/>
                </a:ext>
              </a:extLst>
            </p:cNvPr>
            <p:cNvSpPr/>
            <p:nvPr/>
          </p:nvSpPr>
          <p:spPr>
            <a:xfrm>
              <a:off x="7151410" y="3261639"/>
              <a:ext cx="2375731" cy="2598813"/>
            </a:xfrm>
            <a:prstGeom prst="rect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5F3AB651-11EA-47AF-9A4D-7F66D03CCB4E}"/>
                </a:ext>
              </a:extLst>
            </p:cNvPr>
            <p:cNvSpPr txBox="1"/>
            <p:nvPr/>
          </p:nvSpPr>
          <p:spPr>
            <a:xfrm>
              <a:off x="4143826" y="3259228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6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CAA47D39-AA32-469D-8AED-FFC37BFFE39E}"/>
                </a:ext>
              </a:extLst>
            </p:cNvPr>
            <p:cNvSpPr txBox="1"/>
            <p:nvPr/>
          </p:nvSpPr>
          <p:spPr>
            <a:xfrm>
              <a:off x="5014075" y="2898878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5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1A7ADE74-C4F8-4B8B-ADDF-A94FF5E53969}"/>
                </a:ext>
              </a:extLst>
            </p:cNvPr>
            <p:cNvSpPr txBox="1"/>
            <p:nvPr/>
          </p:nvSpPr>
          <p:spPr>
            <a:xfrm>
              <a:off x="9534966" y="3846038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7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DC01B8E1-8DC5-4F67-BBAA-A15E01D6552E}"/>
                </a:ext>
              </a:extLst>
            </p:cNvPr>
            <p:cNvSpPr txBox="1"/>
            <p:nvPr/>
          </p:nvSpPr>
          <p:spPr>
            <a:xfrm>
              <a:off x="9473077" y="2392822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9281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B52CF275-BF55-4B9C-B3E3-04462B0C7EE0}"/>
              </a:ext>
            </a:extLst>
          </p:cNvPr>
          <p:cNvGrpSpPr/>
          <p:nvPr/>
        </p:nvGrpSpPr>
        <p:grpSpPr>
          <a:xfrm>
            <a:off x="2000248" y="604443"/>
            <a:ext cx="8191502" cy="5649113"/>
            <a:chOff x="2000248" y="604443"/>
            <a:chExt cx="8191502" cy="5649113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4141E133-903F-4FF2-9265-50E34FBB5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52152" y="604443"/>
              <a:ext cx="7487695" cy="5649113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C412AA30-8E54-4064-8A93-C6265211F302}"/>
                </a:ext>
              </a:extLst>
            </p:cNvPr>
            <p:cNvSpPr txBox="1"/>
            <p:nvPr/>
          </p:nvSpPr>
          <p:spPr>
            <a:xfrm>
              <a:off x="9839847" y="2390775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1</a:t>
              </a:r>
              <a:endParaRPr lang="de-AT" dirty="0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F965FBA7-7D9C-447F-AA1E-7F6AB6E04AEA}"/>
                </a:ext>
              </a:extLst>
            </p:cNvPr>
            <p:cNvSpPr txBox="1"/>
            <p:nvPr/>
          </p:nvSpPr>
          <p:spPr>
            <a:xfrm>
              <a:off x="2000249" y="2847975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2</a:t>
              </a:r>
              <a:endParaRPr lang="de-AT" dirty="0"/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93DB6B34-CD66-4C36-9122-320FD431E999}"/>
                </a:ext>
              </a:extLst>
            </p:cNvPr>
            <p:cNvSpPr txBox="1"/>
            <p:nvPr/>
          </p:nvSpPr>
          <p:spPr>
            <a:xfrm>
              <a:off x="2000248" y="3385065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3</a:t>
              </a:r>
              <a:endParaRPr lang="de-AT" dirty="0"/>
            </a:p>
          </p:txBody>
        </p:sp>
      </p:grpSp>
    </p:spTree>
    <p:extLst>
      <p:ext uri="{BB962C8B-B14F-4D97-AF65-F5344CB8AC3E}">
        <p14:creationId xmlns:p14="http://schemas.microsoft.com/office/powerpoint/2010/main" val="3450075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D2759E7-EE42-4AA4-95E6-7AE06684ADF3}"/>
              </a:ext>
            </a:extLst>
          </p:cNvPr>
          <p:cNvGrpSpPr/>
          <p:nvPr/>
        </p:nvGrpSpPr>
        <p:grpSpPr>
          <a:xfrm>
            <a:off x="3040568" y="2234844"/>
            <a:ext cx="6086753" cy="2114845"/>
            <a:chOff x="3040568" y="2234844"/>
            <a:chExt cx="6086753" cy="2114845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A9AB932B-5B02-4460-BAFA-BB7A42F0CA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0568" y="2234844"/>
              <a:ext cx="5734850" cy="2114845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B1B13252-1E1B-40A2-B07E-4822FA864AF6}"/>
                </a:ext>
              </a:extLst>
            </p:cNvPr>
            <p:cNvSpPr txBox="1"/>
            <p:nvPr/>
          </p:nvSpPr>
          <p:spPr>
            <a:xfrm>
              <a:off x="8775418" y="2828925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1</a:t>
              </a:r>
              <a:endParaRPr lang="de-AT" dirty="0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131AE74A-FE8E-4F0A-938E-FE94EC44D59C}"/>
                </a:ext>
              </a:extLst>
            </p:cNvPr>
            <p:cNvSpPr txBox="1"/>
            <p:nvPr/>
          </p:nvSpPr>
          <p:spPr>
            <a:xfrm>
              <a:off x="8775417" y="3541682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2</a:t>
              </a:r>
              <a:endParaRPr lang="de-AT" dirty="0"/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6DF363C6-B714-4F0D-99F2-E5D49150C3B4}"/>
                </a:ext>
              </a:extLst>
            </p:cNvPr>
            <p:cNvSpPr txBox="1"/>
            <p:nvPr/>
          </p:nvSpPr>
          <p:spPr>
            <a:xfrm>
              <a:off x="8773990" y="3967548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3</a:t>
              </a:r>
              <a:endParaRPr lang="de-AT" dirty="0"/>
            </a:p>
          </p:txBody>
        </p:sp>
      </p:grpSp>
    </p:spTree>
    <p:extLst>
      <p:ext uri="{BB962C8B-B14F-4D97-AF65-F5344CB8AC3E}">
        <p14:creationId xmlns:p14="http://schemas.microsoft.com/office/powerpoint/2010/main" val="2900968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984899C0-AD41-476A-A403-3A4212B9443A}"/>
              </a:ext>
            </a:extLst>
          </p:cNvPr>
          <p:cNvGrpSpPr/>
          <p:nvPr/>
        </p:nvGrpSpPr>
        <p:grpSpPr>
          <a:xfrm>
            <a:off x="2352152" y="604443"/>
            <a:ext cx="7839597" cy="5649113"/>
            <a:chOff x="2352152" y="604443"/>
            <a:chExt cx="7839597" cy="5649113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9A441FEC-BD00-4D7C-B81A-7F5C53A6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52152" y="604443"/>
              <a:ext cx="7487695" cy="5649113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F7C9D032-C1D6-4C11-AB73-6E064A55C8E5}"/>
                </a:ext>
              </a:extLst>
            </p:cNvPr>
            <p:cNvSpPr txBox="1"/>
            <p:nvPr/>
          </p:nvSpPr>
          <p:spPr>
            <a:xfrm>
              <a:off x="9663895" y="1558724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1</a:t>
              </a:r>
              <a:endParaRPr lang="de-AT" dirty="0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8468E3C5-CE0B-4FF1-B406-D35B244B1913}"/>
                </a:ext>
              </a:extLst>
            </p:cNvPr>
            <p:cNvSpPr txBox="1"/>
            <p:nvPr/>
          </p:nvSpPr>
          <p:spPr>
            <a:xfrm>
              <a:off x="5333264" y="2882336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2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8A213120-B63F-4A70-AF05-7E9726B0C784}"/>
                </a:ext>
              </a:extLst>
            </p:cNvPr>
            <p:cNvSpPr txBox="1"/>
            <p:nvPr/>
          </p:nvSpPr>
          <p:spPr>
            <a:xfrm>
              <a:off x="9663895" y="2882336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3</a:t>
              </a:r>
              <a:endParaRPr lang="de-AT" dirty="0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4E8B153F-DF7F-44F2-BD4B-8251545EACA3}"/>
                </a:ext>
              </a:extLst>
            </p:cNvPr>
            <p:cNvSpPr txBox="1"/>
            <p:nvPr/>
          </p:nvSpPr>
          <p:spPr>
            <a:xfrm>
              <a:off x="9839846" y="5884224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4</a:t>
              </a:r>
              <a:endParaRPr lang="de-AT" dirty="0"/>
            </a:p>
          </p:txBody>
        </p:sp>
      </p:grpSp>
    </p:spTree>
    <p:extLst>
      <p:ext uri="{BB962C8B-B14F-4D97-AF65-F5344CB8AC3E}">
        <p14:creationId xmlns:p14="http://schemas.microsoft.com/office/powerpoint/2010/main" val="2102759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9C346CE-D96E-474C-83C4-D9125560C385}"/>
              </a:ext>
            </a:extLst>
          </p:cNvPr>
          <p:cNvGrpSpPr/>
          <p:nvPr/>
        </p:nvGrpSpPr>
        <p:grpSpPr>
          <a:xfrm>
            <a:off x="1399519" y="604443"/>
            <a:ext cx="9392961" cy="5649113"/>
            <a:chOff x="1399519" y="604443"/>
            <a:chExt cx="9392961" cy="5649113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FDF676E3-81C1-47F5-85EC-28A7D06521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9519" y="604443"/>
              <a:ext cx="9392961" cy="5649113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82F5412F-F67E-447D-B3B4-79CBC2D10907}"/>
                </a:ext>
              </a:extLst>
            </p:cNvPr>
            <p:cNvSpPr txBox="1"/>
            <p:nvPr/>
          </p:nvSpPr>
          <p:spPr>
            <a:xfrm>
              <a:off x="2386795" y="1749224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1</a:t>
              </a:r>
              <a:endParaRPr lang="de-AT" dirty="0"/>
            </a:p>
          </p:txBody>
        </p:sp>
      </p:grpSp>
    </p:spTree>
    <p:extLst>
      <p:ext uri="{BB962C8B-B14F-4D97-AF65-F5344CB8AC3E}">
        <p14:creationId xmlns:p14="http://schemas.microsoft.com/office/powerpoint/2010/main" val="3100450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877300C-5BC5-41F5-9355-5FE84DE3D52A}"/>
              </a:ext>
            </a:extLst>
          </p:cNvPr>
          <p:cNvGrpSpPr/>
          <p:nvPr/>
        </p:nvGrpSpPr>
        <p:grpSpPr>
          <a:xfrm>
            <a:off x="1399519" y="604443"/>
            <a:ext cx="9392961" cy="5649113"/>
            <a:chOff x="1399519" y="604443"/>
            <a:chExt cx="9392961" cy="5649113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3D03C3E9-FC50-44C3-A5FF-8EE9760A7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9519" y="604443"/>
              <a:ext cx="9392961" cy="5649113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4F796C9F-19CE-47CD-840A-B41C593DDC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9519" y="604443"/>
              <a:ext cx="9392961" cy="5649113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03E1E39D-0F38-49C9-9152-F8029CFB2050}"/>
                </a:ext>
              </a:extLst>
            </p:cNvPr>
            <p:cNvSpPr txBox="1"/>
            <p:nvPr/>
          </p:nvSpPr>
          <p:spPr>
            <a:xfrm>
              <a:off x="6406345" y="1901624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1</a:t>
              </a:r>
              <a:endParaRPr lang="de-AT" dirty="0"/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492CFFD5-0E7C-4828-BF76-52BCD8271F14}"/>
                </a:ext>
              </a:extLst>
            </p:cNvPr>
            <p:cNvSpPr txBox="1"/>
            <p:nvPr/>
          </p:nvSpPr>
          <p:spPr>
            <a:xfrm>
              <a:off x="4747037" y="2891512"/>
              <a:ext cx="351903" cy="36933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dirty="0"/>
                <a:t>2</a:t>
              </a:r>
              <a:endParaRPr lang="de-AT" dirty="0"/>
            </a:p>
          </p:txBody>
        </p:sp>
      </p:grpSp>
    </p:spTree>
    <p:extLst>
      <p:ext uri="{BB962C8B-B14F-4D97-AF65-F5344CB8AC3E}">
        <p14:creationId xmlns:p14="http://schemas.microsoft.com/office/powerpoint/2010/main" val="2091009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Breitbild</PresentationFormat>
  <Paragraphs>33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Harry Martini</dc:creator>
  <cp:lastModifiedBy>Harry Martini</cp:lastModifiedBy>
  <cp:revision>19</cp:revision>
  <dcterms:created xsi:type="dcterms:W3CDTF">2021-11-23T09:09:04Z</dcterms:created>
  <dcterms:modified xsi:type="dcterms:W3CDTF">2021-11-28T14:00:20Z</dcterms:modified>
</cp:coreProperties>
</file>