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14" r:id="rId20"/>
    <p:sldId id="315" r:id="rId21"/>
    <p:sldId id="309" r:id="rId22"/>
    <p:sldId id="310" r:id="rId23"/>
    <p:sldId id="311" r:id="rId24"/>
    <p:sldId id="312" r:id="rId25"/>
    <p:sldId id="313" r:id="rId26"/>
    <p:sldId id="316" r:id="rId27"/>
  </p:sldIdLst>
  <p:sldSz cx="13355638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85" autoAdjust="0"/>
    <p:restoredTop sz="94522" autoAdjust="0"/>
  </p:normalViewPr>
  <p:slideViewPr>
    <p:cSldViewPr>
      <p:cViewPr varScale="1">
        <p:scale>
          <a:sx n="148" d="100"/>
          <a:sy n="148" d="100"/>
        </p:scale>
        <p:origin x="80" y="140"/>
      </p:cViewPr>
      <p:guideLst>
        <p:guide orient="horz" pos="2160"/>
        <p:guide pos="4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F1C53-FB97-44F7-80D8-69C70CFC69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ADF894A-2067-4B82-87B1-8BC1DD1BA9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AxleGear</a:t>
          </a:r>
        </a:p>
      </dgm:t>
    </dgm:pt>
    <dgm:pt modelId="{C0F828AF-6031-450A-B45C-F2CD87724A5B}" type="parTrans" cxnId="{ECE0274E-1BEE-42B7-BA23-5F1F650C3F10}">
      <dgm:prSet/>
      <dgm:spPr/>
      <dgm:t>
        <a:bodyPr/>
        <a:lstStyle/>
        <a:p>
          <a:endParaRPr lang="de-DE"/>
        </a:p>
      </dgm:t>
    </dgm:pt>
    <dgm:pt modelId="{2593BF8B-5734-403B-9C07-4F5BA1DCCEF7}" type="sibTrans" cxnId="{ECE0274E-1BEE-42B7-BA23-5F1F650C3F10}">
      <dgm:prSet/>
      <dgm:spPr/>
      <dgm:t>
        <a:bodyPr/>
        <a:lstStyle/>
        <a:p>
          <a:endParaRPr lang="de-DE"/>
        </a:p>
      </dgm:t>
    </dgm:pt>
    <dgm:pt modelId="{C71B5027-FF4E-4D83-B3CA-E710B98F159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(AngularGear)</a:t>
          </a:r>
        </a:p>
      </dgm:t>
    </dgm:pt>
    <dgm:pt modelId="{15C7339A-FC9A-4D15-B42F-1F0700580C2A}" type="parTrans" cxnId="{0A95D097-226D-4390-9B86-BADFEB99ADC2}">
      <dgm:prSet/>
      <dgm:spPr/>
      <dgm:t>
        <a:bodyPr/>
        <a:lstStyle/>
        <a:p>
          <a:endParaRPr lang="de-DE"/>
        </a:p>
      </dgm:t>
    </dgm:pt>
    <dgm:pt modelId="{A40D38F0-6F59-467E-B929-A27AF0EE629C}" type="sibTrans" cxnId="{0A95D097-226D-4390-9B86-BADFEB99ADC2}">
      <dgm:prSet/>
      <dgm:spPr/>
      <dgm:t>
        <a:bodyPr/>
        <a:lstStyle/>
        <a:p>
          <a:endParaRPr lang="de-DE"/>
        </a:p>
      </dgm:t>
    </dgm:pt>
    <dgm:pt modelId="{9AE07C70-5D79-444E-BBF3-31AEA74DCD3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primary)</a:t>
          </a:r>
        </a:p>
      </dgm:t>
    </dgm:pt>
    <dgm:pt modelId="{082DBA40-436D-4680-B883-2ABA8D754FEB}" type="parTrans" cxnId="{20A16205-D8FA-475D-9615-4E3163A97AB6}">
      <dgm:prSet/>
      <dgm:spPr/>
      <dgm:t>
        <a:bodyPr/>
        <a:lstStyle/>
        <a:p>
          <a:endParaRPr lang="de-DE"/>
        </a:p>
      </dgm:t>
    </dgm:pt>
    <dgm:pt modelId="{BB892D82-B0D7-49D5-BBBA-084ABAB4F315}" type="sibTrans" cxnId="{20A16205-D8FA-475D-9615-4E3163A97AB6}">
      <dgm:prSet/>
      <dgm:spPr/>
      <dgm:t>
        <a:bodyPr/>
        <a:lstStyle/>
        <a:p>
          <a:endParaRPr lang="de-DE"/>
        </a:p>
      </dgm:t>
    </dgm:pt>
    <dgm:pt modelId="{9417F1E3-ECF8-47E5-9CC1-9EAFAD82A24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Gearbox</a:t>
          </a:r>
        </a:p>
      </dgm:t>
    </dgm:pt>
    <dgm:pt modelId="{B5FF5A02-4BA7-4BC6-B7B6-37B2F747C956}" type="parTrans" cxnId="{16020283-6D58-44E8-B474-AF25D8C169B3}">
      <dgm:prSet/>
      <dgm:spPr/>
      <dgm:t>
        <a:bodyPr/>
        <a:lstStyle/>
        <a:p>
          <a:endParaRPr lang="de-DE"/>
        </a:p>
      </dgm:t>
    </dgm:pt>
    <dgm:pt modelId="{119FAE41-C245-457C-A891-4182C4C5EF5A}" type="sibTrans" cxnId="{16020283-6D58-44E8-B474-AF25D8C169B3}">
      <dgm:prSet/>
      <dgm:spPr/>
      <dgm:t>
        <a:bodyPr/>
        <a:lstStyle/>
        <a:p>
          <a:endParaRPr lang="de-DE"/>
        </a:p>
      </dgm:t>
    </dgm:pt>
    <dgm:pt modelId="{B4A9E68B-508B-4467-B311-84CC66AB334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Driving Cycle</a:t>
          </a:r>
        </a:p>
      </dgm:t>
    </dgm:pt>
    <dgm:pt modelId="{6B847130-E25F-4506-87B6-739A71093985}" type="parTrans" cxnId="{C15A08F6-BEC4-468D-B7D3-E4A21A1845E7}">
      <dgm:prSet/>
      <dgm:spPr/>
      <dgm:t>
        <a:bodyPr/>
        <a:lstStyle/>
        <a:p>
          <a:endParaRPr lang="de-DE"/>
        </a:p>
      </dgm:t>
    </dgm:pt>
    <dgm:pt modelId="{43142F34-5FE6-4716-93C9-0F17EBFD5491}" type="sibTrans" cxnId="{C15A08F6-BEC4-468D-B7D3-E4A21A1845E7}">
      <dgm:prSet/>
      <dgm:spPr/>
      <dgm:t>
        <a:bodyPr/>
        <a:lstStyle/>
        <a:p>
          <a:endParaRPr lang="de-DE"/>
        </a:p>
      </dgm:t>
    </dgm:pt>
    <dgm:pt modelId="{574FCBEA-A47E-43A7-8317-33628CAA341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Driver</a:t>
          </a:r>
        </a:p>
      </dgm:t>
    </dgm:pt>
    <dgm:pt modelId="{556FE425-20F3-429C-96DA-C9297CB15B23}" type="parTrans" cxnId="{B60AE341-81FF-4072-8886-E5BC066CB06D}">
      <dgm:prSet/>
      <dgm:spPr/>
      <dgm:t>
        <a:bodyPr/>
        <a:lstStyle/>
        <a:p>
          <a:endParaRPr lang="de-DE"/>
        </a:p>
      </dgm:t>
    </dgm:pt>
    <dgm:pt modelId="{7B68D348-6953-4C6A-8FC9-E212A8FABF61}" type="sibTrans" cxnId="{B60AE341-81FF-4072-8886-E5BC066CB06D}">
      <dgm:prSet/>
      <dgm:spPr/>
      <dgm:t>
        <a:bodyPr/>
        <a:lstStyle/>
        <a:p>
          <a:endParaRPr lang="de-DE"/>
        </a:p>
      </dgm:t>
    </dgm:pt>
    <dgm:pt modelId="{25BCFF31-D71F-4E48-A295-220D604F05E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Vehicle</a:t>
          </a:r>
        </a:p>
      </dgm:t>
    </dgm:pt>
    <dgm:pt modelId="{78C55186-1491-4081-9852-B0A770443022}" type="parTrans" cxnId="{EBAB08F9-015D-44AF-AD76-CA8EB6D3614B}">
      <dgm:prSet/>
      <dgm:spPr/>
      <dgm:t>
        <a:bodyPr/>
        <a:lstStyle/>
        <a:p>
          <a:endParaRPr lang="de-DE"/>
        </a:p>
      </dgm:t>
    </dgm:pt>
    <dgm:pt modelId="{149CC7A5-C1BF-42C4-A549-FA60D3292079}" type="sibTrans" cxnId="{EBAB08F9-015D-44AF-AD76-CA8EB6D3614B}">
      <dgm:prSet/>
      <dgm:spPr/>
      <dgm:t>
        <a:bodyPr/>
        <a:lstStyle/>
        <a:p>
          <a:endParaRPr lang="de-DE"/>
        </a:p>
      </dgm:t>
    </dgm:pt>
    <dgm:pt modelId="{A5F9FCDE-9D6D-4822-8F01-34F8C2E9105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Wheels</a:t>
          </a:r>
        </a:p>
      </dgm:t>
    </dgm:pt>
    <dgm:pt modelId="{DEF268AC-D709-40F8-BFD7-5A4EA3A97B73}" type="parTrans" cxnId="{5748ED48-7462-4538-B8E5-BEF14DA0A8A1}">
      <dgm:prSet/>
      <dgm:spPr/>
      <dgm:t>
        <a:bodyPr/>
        <a:lstStyle/>
        <a:p>
          <a:endParaRPr lang="de-DE"/>
        </a:p>
      </dgm:t>
    </dgm:pt>
    <dgm:pt modelId="{CAEA8F5A-582F-4EF1-B76E-168EB4871699}" type="sibTrans" cxnId="{5748ED48-7462-4538-B8E5-BEF14DA0A8A1}">
      <dgm:prSet/>
      <dgm:spPr/>
      <dgm:t>
        <a:bodyPr/>
        <a:lstStyle/>
        <a:p>
          <a:endParaRPr lang="de-DE"/>
        </a:p>
      </dgm:t>
    </dgm:pt>
    <dgm:pt modelId="{24CF9193-95F9-41B6-8D41-2F7ABCCB5D8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Brakes</a:t>
          </a:r>
        </a:p>
      </dgm:t>
    </dgm:pt>
    <dgm:pt modelId="{95BB585B-318A-4CA6-A507-0AFB502221BF}" type="parTrans" cxnId="{83FCFAE2-2B73-4826-81AB-324C7B8F3811}">
      <dgm:prSet/>
      <dgm:spPr/>
      <dgm:t>
        <a:bodyPr/>
        <a:lstStyle/>
        <a:p>
          <a:endParaRPr lang="de-DE"/>
        </a:p>
      </dgm:t>
    </dgm:pt>
    <dgm:pt modelId="{B23DABA0-AE96-4548-9519-AB119A87BFAC}" type="sibTrans" cxnId="{83FCFAE2-2B73-4826-81AB-324C7B8F3811}">
      <dgm:prSet/>
      <dgm:spPr/>
      <dgm:t>
        <a:bodyPr/>
        <a:lstStyle/>
        <a:p>
          <a:endParaRPr lang="de-DE"/>
        </a:p>
      </dgm:t>
    </dgm:pt>
    <dgm:pt modelId="{14483E50-8305-4B57-963A-DBA0F22F809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secondary)</a:t>
          </a:r>
        </a:p>
      </dgm:t>
    </dgm:pt>
    <dgm:pt modelId="{0E9FD012-BB4D-40F7-87B1-A6ACAC8DF2FC}" type="parTrans" cxnId="{2A12083A-42AB-4867-9DD8-DA6F93CE2AC3}">
      <dgm:prSet/>
      <dgm:spPr/>
      <dgm:t>
        <a:bodyPr/>
        <a:lstStyle/>
        <a:p>
          <a:endParaRPr lang="de-DE"/>
        </a:p>
      </dgm:t>
    </dgm:pt>
    <dgm:pt modelId="{2F7CB78D-D6FB-4A19-9320-0347FAFDE6D9}" type="sibTrans" cxnId="{2A12083A-42AB-4867-9DD8-DA6F93CE2AC3}">
      <dgm:prSet/>
      <dgm:spPr/>
      <dgm:t>
        <a:bodyPr/>
        <a:lstStyle/>
        <a:p>
          <a:endParaRPr lang="de-DE"/>
        </a:p>
      </dgm:t>
    </dgm:pt>
    <dgm:pt modelId="{6EE17974-6FEB-4F0F-BAC1-E8DFD9FD4CB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Clutch</a:t>
          </a:r>
        </a:p>
      </dgm:t>
    </dgm:pt>
    <dgm:pt modelId="{51201113-5FA7-48E0-84F1-567F7D590AE9}" type="parTrans" cxnId="{3463C428-42F9-4D73-AD69-A925E8E636BA}">
      <dgm:prSet/>
      <dgm:spPr/>
      <dgm:t>
        <a:bodyPr/>
        <a:lstStyle/>
        <a:p>
          <a:endParaRPr lang="de-DE"/>
        </a:p>
      </dgm:t>
    </dgm:pt>
    <dgm:pt modelId="{D7D5304E-78C1-46BD-908B-CC87C0340BC0}" type="sibTrans" cxnId="{3463C428-42F9-4D73-AD69-A925E8E636BA}">
      <dgm:prSet/>
      <dgm:spPr/>
      <dgm:t>
        <a:bodyPr/>
        <a:lstStyle/>
        <a:p>
          <a:endParaRPr lang="de-DE"/>
        </a:p>
      </dgm:t>
    </dgm:pt>
    <dgm:pt modelId="{2A940DCD-4386-4DBD-920B-6DEB030B5F2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 b="1"/>
            <a:t>Engine</a:t>
          </a:r>
        </a:p>
      </dgm:t>
    </dgm:pt>
    <dgm:pt modelId="{9803EF31-F9E6-45C2-A1C1-FAE1D4A5E7A6}" type="parTrans" cxnId="{389D8308-0035-4C62-BAA6-1AD0E5BEFDD4}">
      <dgm:prSet/>
      <dgm:spPr/>
      <dgm:t>
        <a:bodyPr/>
        <a:lstStyle/>
        <a:p>
          <a:endParaRPr lang="de-DE"/>
        </a:p>
      </dgm:t>
    </dgm:pt>
    <dgm:pt modelId="{83392529-47BB-47F8-864A-7CA98AB94047}" type="sibTrans" cxnId="{389D8308-0035-4C62-BAA6-1AD0E5BEFDD4}">
      <dgm:prSet/>
      <dgm:spPr/>
      <dgm:t>
        <a:bodyPr/>
        <a:lstStyle/>
        <a:p>
          <a:endParaRPr lang="de-DE"/>
        </a:p>
      </dgm:t>
    </dgm:pt>
    <dgm:pt modelId="{4959A748-F343-4A48-A303-D7BDD3AED09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Auxiliaries</a:t>
          </a:r>
        </a:p>
      </dgm:t>
    </dgm:pt>
    <dgm:pt modelId="{EF548640-AFAE-43CD-910F-78A554061828}" type="parTrans" cxnId="{ED3461FB-3971-4249-B6DA-3D932A754B5E}">
      <dgm:prSet/>
      <dgm:spPr/>
      <dgm:t>
        <a:bodyPr/>
        <a:lstStyle/>
        <a:p>
          <a:endParaRPr lang="de-DE"/>
        </a:p>
      </dgm:t>
    </dgm:pt>
    <dgm:pt modelId="{6A3CAC16-F178-4B25-A5DC-E2D6A2ED54B4}" type="sibTrans" cxnId="{ED3461FB-3971-4249-B6DA-3D932A754B5E}">
      <dgm:prSet/>
      <dgm:spPr/>
      <dgm:t>
        <a:bodyPr/>
        <a:lstStyle/>
        <a:p>
          <a:endParaRPr lang="de-DE"/>
        </a:p>
      </dgm:t>
    </dgm:pt>
    <dgm:pt modelId="{2DCE2E91-E807-446A-BEBE-7C84CDD96D2E}" type="pres">
      <dgm:prSet presAssocID="{090F1C53-FB97-44F7-80D8-69C70CFC6913}" presName="Name0" presStyleCnt="0">
        <dgm:presLayoutVars>
          <dgm:dir/>
          <dgm:resizeHandles val="exact"/>
        </dgm:presLayoutVars>
      </dgm:prSet>
      <dgm:spPr/>
    </dgm:pt>
    <dgm:pt modelId="{758BEEF4-456E-4209-AFE9-6B258763788B}" type="pres">
      <dgm:prSet presAssocID="{B4A9E68B-508B-4467-B311-84CC66AB3341}" presName="node" presStyleLbl="node1" presStyleIdx="0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0892BC10-3644-4823-B89D-11F0C2A0F771}" type="pres">
      <dgm:prSet presAssocID="{43142F34-5FE6-4716-93C9-0F17EBFD5491}" presName="sibTrans" presStyleLbl="sibTrans2D1" presStyleIdx="0" presStyleCnt="12"/>
      <dgm:spPr/>
    </dgm:pt>
    <dgm:pt modelId="{DB4DA60E-000A-4337-852D-96EF7C39D962}" type="pres">
      <dgm:prSet presAssocID="{43142F34-5FE6-4716-93C9-0F17EBFD5491}" presName="connectorText" presStyleLbl="sibTrans2D1" presStyleIdx="0" presStyleCnt="12"/>
      <dgm:spPr/>
    </dgm:pt>
    <dgm:pt modelId="{06FA8772-39BB-4950-8AB7-DA8476193E4E}" type="pres">
      <dgm:prSet presAssocID="{574FCBEA-A47E-43A7-8317-33628CAA341B}" presName="node" presStyleLbl="node1" presStyleIdx="1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06CF654D-9472-4507-AC3F-439B723ED8AB}" type="pres">
      <dgm:prSet presAssocID="{7B68D348-6953-4C6A-8FC9-E212A8FABF61}" presName="sibTrans" presStyleLbl="sibTrans2D1" presStyleIdx="1" presStyleCnt="12"/>
      <dgm:spPr/>
    </dgm:pt>
    <dgm:pt modelId="{C637126D-415B-4E38-9E03-4FE65C68EC16}" type="pres">
      <dgm:prSet presAssocID="{7B68D348-6953-4C6A-8FC9-E212A8FABF61}" presName="connectorText" presStyleLbl="sibTrans2D1" presStyleIdx="1" presStyleCnt="12"/>
      <dgm:spPr/>
    </dgm:pt>
    <dgm:pt modelId="{A6063A21-8E14-40B2-B138-4B1A1BB1B1D8}" type="pres">
      <dgm:prSet presAssocID="{25BCFF31-D71F-4E48-A295-220D604F05EF}" presName="node" presStyleLbl="node1" presStyleIdx="2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635A1D8A-46DC-4AD3-9E91-95D195A7DE99}" type="pres">
      <dgm:prSet presAssocID="{149CC7A5-C1BF-42C4-A549-FA60D3292079}" presName="sibTrans" presStyleLbl="sibTrans2D1" presStyleIdx="2" presStyleCnt="12"/>
      <dgm:spPr/>
    </dgm:pt>
    <dgm:pt modelId="{9FD4F6CD-E583-4ABF-9845-219C3385CFBD}" type="pres">
      <dgm:prSet presAssocID="{149CC7A5-C1BF-42C4-A549-FA60D3292079}" presName="connectorText" presStyleLbl="sibTrans2D1" presStyleIdx="2" presStyleCnt="12"/>
      <dgm:spPr/>
    </dgm:pt>
    <dgm:pt modelId="{A68D0C7D-8FEC-42F0-A2DC-4509402569C2}" type="pres">
      <dgm:prSet presAssocID="{A5F9FCDE-9D6D-4822-8F01-34F8C2E9105D}" presName="node" presStyleLbl="node1" presStyleIdx="3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873C4CD3-24EF-4751-9ADD-4F53A6B7C77E}" type="pres">
      <dgm:prSet presAssocID="{CAEA8F5A-582F-4EF1-B76E-168EB4871699}" presName="sibTrans" presStyleLbl="sibTrans2D1" presStyleIdx="3" presStyleCnt="12"/>
      <dgm:spPr/>
    </dgm:pt>
    <dgm:pt modelId="{326A3C73-3762-4018-877B-B17EF4FBFF75}" type="pres">
      <dgm:prSet presAssocID="{CAEA8F5A-582F-4EF1-B76E-168EB4871699}" presName="connectorText" presStyleLbl="sibTrans2D1" presStyleIdx="3" presStyleCnt="12"/>
      <dgm:spPr/>
    </dgm:pt>
    <dgm:pt modelId="{06170233-3D6C-4E69-9046-59D53A3CADC0}" type="pres">
      <dgm:prSet presAssocID="{24CF9193-95F9-41B6-8D41-2F7ABCCB5D8C}" presName="node" presStyleLbl="node1" presStyleIdx="4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A334B57C-0E7C-467A-8A30-C48853BAC23D}" type="pres">
      <dgm:prSet presAssocID="{B23DABA0-AE96-4548-9519-AB119A87BFAC}" presName="sibTrans" presStyleLbl="sibTrans2D1" presStyleIdx="4" presStyleCnt="12"/>
      <dgm:spPr/>
    </dgm:pt>
    <dgm:pt modelId="{D7DBB1A4-600A-479E-A9AA-C2A98E17F164}" type="pres">
      <dgm:prSet presAssocID="{B23DABA0-AE96-4548-9519-AB119A87BFAC}" presName="connectorText" presStyleLbl="sibTrans2D1" presStyleIdx="4" presStyleCnt="12"/>
      <dgm:spPr/>
    </dgm:pt>
    <dgm:pt modelId="{75DCE0CE-C2B1-42AB-B381-E5DD711D1703}" type="pres">
      <dgm:prSet presAssocID="{8ADF894A-2067-4B82-87B1-8BC1DD1BA969}" presName="node" presStyleLbl="node1" presStyleIdx="5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2A6DD4BB-70B2-4F4C-BFCC-E3233D174642}" type="pres">
      <dgm:prSet presAssocID="{2593BF8B-5734-403B-9C07-4F5BA1DCCEF7}" presName="sibTrans" presStyleLbl="sibTrans2D1" presStyleIdx="5" presStyleCnt="12"/>
      <dgm:spPr/>
    </dgm:pt>
    <dgm:pt modelId="{2D6F8BA0-E44C-470C-8F1B-C94AD35EEC9E}" type="pres">
      <dgm:prSet presAssocID="{2593BF8B-5734-403B-9C07-4F5BA1DCCEF7}" presName="connectorText" presStyleLbl="sibTrans2D1" presStyleIdx="5" presStyleCnt="12"/>
      <dgm:spPr/>
    </dgm:pt>
    <dgm:pt modelId="{8C157F1D-A6F8-46A2-AEAD-56ABE0FEE6A6}" type="pres">
      <dgm:prSet presAssocID="{C71B5027-FF4E-4D83-B3CA-E710B98F159D}" presName="node" presStyleLbl="node1" presStyleIdx="6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91093355-EC6F-46FF-8CEC-A8C627874621}" type="pres">
      <dgm:prSet presAssocID="{A40D38F0-6F59-467E-B929-A27AF0EE629C}" presName="sibTrans" presStyleLbl="sibTrans2D1" presStyleIdx="6" presStyleCnt="12"/>
      <dgm:spPr/>
    </dgm:pt>
    <dgm:pt modelId="{C5FED364-5C09-4AD2-8FB5-201536BBD221}" type="pres">
      <dgm:prSet presAssocID="{A40D38F0-6F59-467E-B929-A27AF0EE629C}" presName="connectorText" presStyleLbl="sibTrans2D1" presStyleIdx="6" presStyleCnt="12"/>
      <dgm:spPr/>
    </dgm:pt>
    <dgm:pt modelId="{4EE45600-06B9-4BB4-8889-9530778E6CDB}" type="pres">
      <dgm:prSet presAssocID="{9AE07C70-5D79-444E-BBF3-31AEA74DCD3A}" presName="node" presStyleLbl="node1" presStyleIdx="7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A30F4025-B688-4D10-B020-CD25EB39E6F6}" type="pres">
      <dgm:prSet presAssocID="{BB892D82-B0D7-49D5-BBBA-084ABAB4F315}" presName="sibTrans" presStyleLbl="sibTrans2D1" presStyleIdx="7" presStyleCnt="12"/>
      <dgm:spPr/>
    </dgm:pt>
    <dgm:pt modelId="{29DD366A-BA02-40BE-BDA0-DFE06AAAD243}" type="pres">
      <dgm:prSet presAssocID="{BB892D82-B0D7-49D5-BBBA-084ABAB4F315}" presName="connectorText" presStyleLbl="sibTrans2D1" presStyleIdx="7" presStyleCnt="12"/>
      <dgm:spPr/>
    </dgm:pt>
    <dgm:pt modelId="{838CB19D-5E3F-49C9-956B-8AB95C278E9F}" type="pres">
      <dgm:prSet presAssocID="{9417F1E3-ECF8-47E5-9CC1-9EAFAD82A24F}" presName="node" presStyleLbl="node1" presStyleIdx="8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BAC245F5-CE43-4EA9-B488-3491FCA0A9B0}" type="pres">
      <dgm:prSet presAssocID="{119FAE41-C245-457C-A891-4182C4C5EF5A}" presName="sibTrans" presStyleLbl="sibTrans2D1" presStyleIdx="8" presStyleCnt="12"/>
      <dgm:spPr/>
    </dgm:pt>
    <dgm:pt modelId="{DA471338-5A72-4942-A2EF-855C3D09485D}" type="pres">
      <dgm:prSet presAssocID="{119FAE41-C245-457C-A891-4182C4C5EF5A}" presName="connectorText" presStyleLbl="sibTrans2D1" presStyleIdx="8" presStyleCnt="12"/>
      <dgm:spPr/>
    </dgm:pt>
    <dgm:pt modelId="{7B645699-3C4D-4AD0-918E-42FFF1B441B3}" type="pres">
      <dgm:prSet presAssocID="{14483E50-8305-4B57-963A-DBA0F22F8091}" presName="node" presStyleLbl="node1" presStyleIdx="9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F894151C-AC9B-46BF-80C0-9E9FB8DAD41C}" type="pres">
      <dgm:prSet presAssocID="{2F7CB78D-D6FB-4A19-9320-0347FAFDE6D9}" presName="sibTrans" presStyleLbl="sibTrans2D1" presStyleIdx="9" presStyleCnt="12"/>
      <dgm:spPr/>
    </dgm:pt>
    <dgm:pt modelId="{2AA9586E-C219-4E6E-868D-84BB47CC2C57}" type="pres">
      <dgm:prSet presAssocID="{2F7CB78D-D6FB-4A19-9320-0347FAFDE6D9}" presName="connectorText" presStyleLbl="sibTrans2D1" presStyleIdx="9" presStyleCnt="12"/>
      <dgm:spPr/>
    </dgm:pt>
    <dgm:pt modelId="{C87C9376-9B91-4483-A836-89258EE6FA85}" type="pres">
      <dgm:prSet presAssocID="{6EE17974-6FEB-4F0F-BAC1-E8DFD9FD4CB4}" presName="node" presStyleLbl="node1" presStyleIdx="10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31DD45E7-30F4-43DF-A8B6-02CBB15B1530}" type="pres">
      <dgm:prSet presAssocID="{D7D5304E-78C1-46BD-908B-CC87C0340BC0}" presName="sibTrans" presStyleLbl="sibTrans2D1" presStyleIdx="10" presStyleCnt="12"/>
      <dgm:spPr/>
    </dgm:pt>
    <dgm:pt modelId="{BA696420-6002-4AAE-B7CD-86E54E02AEAB}" type="pres">
      <dgm:prSet presAssocID="{D7D5304E-78C1-46BD-908B-CC87C0340BC0}" presName="connectorText" presStyleLbl="sibTrans2D1" presStyleIdx="10" presStyleCnt="12"/>
      <dgm:spPr/>
    </dgm:pt>
    <dgm:pt modelId="{31465DD7-736A-4E29-B912-3CE88671965A}" type="pres">
      <dgm:prSet presAssocID="{2A940DCD-4386-4DBD-920B-6DEB030B5F2B}" presName="node" presStyleLbl="node1" presStyleIdx="11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640D8095-876B-4AEB-AA71-C9DFEE353379}" type="pres">
      <dgm:prSet presAssocID="{83392529-47BB-47F8-864A-7CA98AB94047}" presName="sibTrans" presStyleLbl="sibTrans2D1" presStyleIdx="11" presStyleCnt="12" custFlipHor="1"/>
      <dgm:spPr/>
    </dgm:pt>
    <dgm:pt modelId="{B6C7042F-351E-41BC-950F-C06CDBAB89B7}" type="pres">
      <dgm:prSet presAssocID="{83392529-47BB-47F8-864A-7CA98AB94047}" presName="connectorText" presStyleLbl="sibTrans2D1" presStyleIdx="11" presStyleCnt="12"/>
      <dgm:spPr/>
    </dgm:pt>
    <dgm:pt modelId="{51CAFB81-78F9-4119-9D66-FCF9B2E69E25}" type="pres">
      <dgm:prSet presAssocID="{4959A748-F343-4A48-A303-D7BDD3AED09F}" presName="node" presStyleLbl="node1" presStyleIdx="12" presStyleCnt="13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91D4A400-3DE2-4901-A3B0-D4E756A6BC8B}" type="presOf" srcId="{D7D5304E-78C1-46BD-908B-CC87C0340BC0}" destId="{BA696420-6002-4AAE-B7CD-86E54E02AEAB}" srcOrd="1" destOrd="0" presId="urn:microsoft.com/office/officeart/2005/8/layout/process1"/>
    <dgm:cxn modelId="{DAD52405-8C43-4022-8D6E-832E49FD710B}" type="presOf" srcId="{090F1C53-FB97-44F7-80D8-69C70CFC6913}" destId="{2DCE2E91-E807-446A-BEBE-7C84CDD96D2E}" srcOrd="0" destOrd="0" presId="urn:microsoft.com/office/officeart/2005/8/layout/process1"/>
    <dgm:cxn modelId="{20A16205-D8FA-475D-9615-4E3163A97AB6}" srcId="{090F1C53-FB97-44F7-80D8-69C70CFC6913}" destId="{9AE07C70-5D79-444E-BBF3-31AEA74DCD3A}" srcOrd="7" destOrd="0" parTransId="{082DBA40-436D-4680-B883-2ABA8D754FEB}" sibTransId="{BB892D82-B0D7-49D5-BBBA-084ABAB4F315}"/>
    <dgm:cxn modelId="{389D8308-0035-4C62-BAA6-1AD0E5BEFDD4}" srcId="{090F1C53-FB97-44F7-80D8-69C70CFC6913}" destId="{2A940DCD-4386-4DBD-920B-6DEB030B5F2B}" srcOrd="11" destOrd="0" parTransId="{9803EF31-F9E6-45C2-A1C1-FAE1D4A5E7A6}" sibTransId="{83392529-47BB-47F8-864A-7CA98AB94047}"/>
    <dgm:cxn modelId="{76BD7E19-DA74-44DD-9E30-C7AAC4D6C6F8}" type="presOf" srcId="{B4A9E68B-508B-4467-B311-84CC66AB3341}" destId="{758BEEF4-456E-4209-AFE9-6B258763788B}" srcOrd="0" destOrd="0" presId="urn:microsoft.com/office/officeart/2005/8/layout/process1"/>
    <dgm:cxn modelId="{BC38D41A-CAA2-4F05-9377-500154EBD6D3}" type="presOf" srcId="{43142F34-5FE6-4716-93C9-0F17EBFD5491}" destId="{DB4DA60E-000A-4337-852D-96EF7C39D962}" srcOrd="1" destOrd="0" presId="urn:microsoft.com/office/officeart/2005/8/layout/process1"/>
    <dgm:cxn modelId="{D387C61E-BFBD-4BFE-8501-DEEBEB707635}" type="presOf" srcId="{7B68D348-6953-4C6A-8FC9-E212A8FABF61}" destId="{C637126D-415B-4E38-9E03-4FE65C68EC16}" srcOrd="1" destOrd="0" presId="urn:microsoft.com/office/officeart/2005/8/layout/process1"/>
    <dgm:cxn modelId="{94B00927-9F26-44E8-82BF-4BC3BE9349DA}" type="presOf" srcId="{2593BF8B-5734-403B-9C07-4F5BA1DCCEF7}" destId="{2A6DD4BB-70B2-4F4C-BFCC-E3233D174642}" srcOrd="0" destOrd="0" presId="urn:microsoft.com/office/officeart/2005/8/layout/process1"/>
    <dgm:cxn modelId="{BDF81C27-F77F-4CE2-83B0-CD7767C9F4C0}" type="presOf" srcId="{43142F34-5FE6-4716-93C9-0F17EBFD5491}" destId="{0892BC10-3644-4823-B89D-11F0C2A0F771}" srcOrd="0" destOrd="0" presId="urn:microsoft.com/office/officeart/2005/8/layout/process1"/>
    <dgm:cxn modelId="{3463C428-42F9-4D73-AD69-A925E8E636BA}" srcId="{090F1C53-FB97-44F7-80D8-69C70CFC6913}" destId="{6EE17974-6FEB-4F0F-BAC1-E8DFD9FD4CB4}" srcOrd="10" destOrd="0" parTransId="{51201113-5FA7-48E0-84F1-567F7D590AE9}" sibTransId="{D7D5304E-78C1-46BD-908B-CC87C0340BC0}"/>
    <dgm:cxn modelId="{2650FF28-774D-4F10-977A-22D5BB2A35C7}" type="presOf" srcId="{CAEA8F5A-582F-4EF1-B76E-168EB4871699}" destId="{326A3C73-3762-4018-877B-B17EF4FBFF75}" srcOrd="1" destOrd="0" presId="urn:microsoft.com/office/officeart/2005/8/layout/process1"/>
    <dgm:cxn modelId="{BE0AF434-7324-44C7-9FFC-4FB3CACDB3A9}" type="presOf" srcId="{83392529-47BB-47F8-864A-7CA98AB94047}" destId="{640D8095-876B-4AEB-AA71-C9DFEE353379}" srcOrd="0" destOrd="0" presId="urn:microsoft.com/office/officeart/2005/8/layout/process1"/>
    <dgm:cxn modelId="{2A12083A-42AB-4867-9DD8-DA6F93CE2AC3}" srcId="{090F1C53-FB97-44F7-80D8-69C70CFC6913}" destId="{14483E50-8305-4B57-963A-DBA0F22F8091}" srcOrd="9" destOrd="0" parTransId="{0E9FD012-BB4D-40F7-87B1-A6ACAC8DF2FC}" sibTransId="{2F7CB78D-D6FB-4A19-9320-0347FAFDE6D9}"/>
    <dgm:cxn modelId="{14F2F540-2D5C-462D-AEC4-BCE609935148}" type="presOf" srcId="{2F7CB78D-D6FB-4A19-9320-0347FAFDE6D9}" destId="{2AA9586E-C219-4E6E-868D-84BB47CC2C57}" srcOrd="1" destOrd="0" presId="urn:microsoft.com/office/officeart/2005/8/layout/process1"/>
    <dgm:cxn modelId="{92DE9B5B-2607-42F8-B18B-61E2845D992C}" type="presOf" srcId="{2F7CB78D-D6FB-4A19-9320-0347FAFDE6D9}" destId="{F894151C-AC9B-46BF-80C0-9E9FB8DAD41C}" srcOrd="0" destOrd="0" presId="urn:microsoft.com/office/officeart/2005/8/layout/process1"/>
    <dgm:cxn modelId="{376B675D-91AC-4FBE-9DA4-069C65F2196C}" type="presOf" srcId="{149CC7A5-C1BF-42C4-A549-FA60D3292079}" destId="{635A1D8A-46DC-4AD3-9E91-95D195A7DE99}" srcOrd="0" destOrd="0" presId="urn:microsoft.com/office/officeart/2005/8/layout/process1"/>
    <dgm:cxn modelId="{C1C7255F-D8B6-4BEF-860D-66FE7FD4EFA8}" type="presOf" srcId="{149CC7A5-C1BF-42C4-A549-FA60D3292079}" destId="{9FD4F6CD-E583-4ABF-9845-219C3385CFBD}" srcOrd="1" destOrd="0" presId="urn:microsoft.com/office/officeart/2005/8/layout/process1"/>
    <dgm:cxn modelId="{B60AE341-81FF-4072-8886-E5BC066CB06D}" srcId="{090F1C53-FB97-44F7-80D8-69C70CFC6913}" destId="{574FCBEA-A47E-43A7-8317-33628CAA341B}" srcOrd="1" destOrd="0" parTransId="{556FE425-20F3-429C-96DA-C9297CB15B23}" sibTransId="{7B68D348-6953-4C6A-8FC9-E212A8FABF61}"/>
    <dgm:cxn modelId="{449AD142-D8A9-4A9B-9D75-6F6D093E3631}" type="presOf" srcId="{119FAE41-C245-457C-A891-4182C4C5EF5A}" destId="{BAC245F5-CE43-4EA9-B488-3491FCA0A9B0}" srcOrd="0" destOrd="0" presId="urn:microsoft.com/office/officeart/2005/8/layout/process1"/>
    <dgm:cxn modelId="{DA245E44-94FE-4DF5-8132-58AC9CE63567}" type="presOf" srcId="{83392529-47BB-47F8-864A-7CA98AB94047}" destId="{B6C7042F-351E-41BC-950F-C06CDBAB89B7}" srcOrd="1" destOrd="0" presId="urn:microsoft.com/office/officeart/2005/8/layout/process1"/>
    <dgm:cxn modelId="{5748ED48-7462-4538-B8E5-BEF14DA0A8A1}" srcId="{090F1C53-FB97-44F7-80D8-69C70CFC6913}" destId="{A5F9FCDE-9D6D-4822-8F01-34F8C2E9105D}" srcOrd="3" destOrd="0" parTransId="{DEF268AC-D709-40F8-BFD7-5A4EA3A97B73}" sibTransId="{CAEA8F5A-582F-4EF1-B76E-168EB4871699}"/>
    <dgm:cxn modelId="{ECE0274E-1BEE-42B7-BA23-5F1F650C3F10}" srcId="{090F1C53-FB97-44F7-80D8-69C70CFC6913}" destId="{8ADF894A-2067-4B82-87B1-8BC1DD1BA969}" srcOrd="5" destOrd="0" parTransId="{C0F828AF-6031-450A-B45C-F2CD87724A5B}" sibTransId="{2593BF8B-5734-403B-9C07-4F5BA1DCCEF7}"/>
    <dgm:cxn modelId="{5D90F655-7C70-413E-9618-14FA6583C862}" type="presOf" srcId="{14483E50-8305-4B57-963A-DBA0F22F8091}" destId="{7B645699-3C4D-4AD0-918E-42FFF1B441B3}" srcOrd="0" destOrd="0" presId="urn:microsoft.com/office/officeart/2005/8/layout/process1"/>
    <dgm:cxn modelId="{86188C76-31A2-4441-BBA7-0F0E5F6A98FD}" type="presOf" srcId="{BB892D82-B0D7-49D5-BBBA-084ABAB4F315}" destId="{29DD366A-BA02-40BE-BDA0-DFE06AAAD243}" srcOrd="1" destOrd="0" presId="urn:microsoft.com/office/officeart/2005/8/layout/process1"/>
    <dgm:cxn modelId="{6619F176-70E6-4414-8607-0F925BA6986B}" type="presOf" srcId="{A40D38F0-6F59-467E-B929-A27AF0EE629C}" destId="{91093355-EC6F-46FF-8CEC-A8C627874621}" srcOrd="0" destOrd="0" presId="urn:microsoft.com/office/officeart/2005/8/layout/process1"/>
    <dgm:cxn modelId="{69330B5A-68FF-4E90-9E58-4306D1B73EC4}" type="presOf" srcId="{6EE17974-6FEB-4F0F-BAC1-E8DFD9FD4CB4}" destId="{C87C9376-9B91-4483-A836-89258EE6FA85}" srcOrd="0" destOrd="0" presId="urn:microsoft.com/office/officeart/2005/8/layout/process1"/>
    <dgm:cxn modelId="{D0C9CA7C-570C-4710-B91C-4C6E5ABEF360}" type="presOf" srcId="{24CF9193-95F9-41B6-8D41-2F7ABCCB5D8C}" destId="{06170233-3D6C-4E69-9046-59D53A3CADC0}" srcOrd="0" destOrd="0" presId="urn:microsoft.com/office/officeart/2005/8/layout/process1"/>
    <dgm:cxn modelId="{16020283-6D58-44E8-B474-AF25D8C169B3}" srcId="{090F1C53-FB97-44F7-80D8-69C70CFC6913}" destId="{9417F1E3-ECF8-47E5-9CC1-9EAFAD82A24F}" srcOrd="8" destOrd="0" parTransId="{B5FF5A02-4BA7-4BC6-B7B6-37B2F747C956}" sibTransId="{119FAE41-C245-457C-A891-4182C4C5EF5A}"/>
    <dgm:cxn modelId="{FE00158C-87FA-4B67-B87F-7E9B4EDFD99B}" type="presOf" srcId="{CAEA8F5A-582F-4EF1-B76E-168EB4871699}" destId="{873C4CD3-24EF-4751-9ADD-4F53A6B7C77E}" srcOrd="0" destOrd="0" presId="urn:microsoft.com/office/officeart/2005/8/layout/process1"/>
    <dgm:cxn modelId="{A1ACA88F-8E89-4D9A-8DD0-C05F816CB1CD}" type="presOf" srcId="{7B68D348-6953-4C6A-8FC9-E212A8FABF61}" destId="{06CF654D-9472-4507-AC3F-439B723ED8AB}" srcOrd="0" destOrd="0" presId="urn:microsoft.com/office/officeart/2005/8/layout/process1"/>
    <dgm:cxn modelId="{CA214E94-6676-45E2-94D4-BF00C41183D0}" type="presOf" srcId="{B23DABA0-AE96-4548-9519-AB119A87BFAC}" destId="{D7DBB1A4-600A-479E-A9AA-C2A98E17F164}" srcOrd="1" destOrd="0" presId="urn:microsoft.com/office/officeart/2005/8/layout/process1"/>
    <dgm:cxn modelId="{0A95D097-226D-4390-9B86-BADFEB99ADC2}" srcId="{090F1C53-FB97-44F7-80D8-69C70CFC6913}" destId="{C71B5027-FF4E-4D83-B3CA-E710B98F159D}" srcOrd="6" destOrd="0" parTransId="{15C7339A-FC9A-4D15-B42F-1F0700580C2A}" sibTransId="{A40D38F0-6F59-467E-B929-A27AF0EE629C}"/>
    <dgm:cxn modelId="{16CA439D-4AC4-49EE-A109-280E73B0C880}" type="presOf" srcId="{2A940DCD-4386-4DBD-920B-6DEB030B5F2B}" destId="{31465DD7-736A-4E29-B912-3CE88671965A}" srcOrd="0" destOrd="0" presId="urn:microsoft.com/office/officeart/2005/8/layout/process1"/>
    <dgm:cxn modelId="{979005A2-04CA-4BEF-8450-9E8EC02EB772}" type="presOf" srcId="{9417F1E3-ECF8-47E5-9CC1-9EAFAD82A24F}" destId="{838CB19D-5E3F-49C9-956B-8AB95C278E9F}" srcOrd="0" destOrd="0" presId="urn:microsoft.com/office/officeart/2005/8/layout/process1"/>
    <dgm:cxn modelId="{A8F1FCAA-E576-4F3F-A436-465F5BC1EA00}" type="presOf" srcId="{574FCBEA-A47E-43A7-8317-33628CAA341B}" destId="{06FA8772-39BB-4950-8AB7-DA8476193E4E}" srcOrd="0" destOrd="0" presId="urn:microsoft.com/office/officeart/2005/8/layout/process1"/>
    <dgm:cxn modelId="{F66F2FAB-3D83-4208-8A95-8F123F0B34A3}" type="presOf" srcId="{2593BF8B-5734-403B-9C07-4F5BA1DCCEF7}" destId="{2D6F8BA0-E44C-470C-8F1B-C94AD35EEC9E}" srcOrd="1" destOrd="0" presId="urn:microsoft.com/office/officeart/2005/8/layout/process1"/>
    <dgm:cxn modelId="{629D60B4-89B1-4ED8-989E-FCE9D554EC45}" type="presOf" srcId="{9AE07C70-5D79-444E-BBF3-31AEA74DCD3A}" destId="{4EE45600-06B9-4BB4-8889-9530778E6CDB}" srcOrd="0" destOrd="0" presId="urn:microsoft.com/office/officeart/2005/8/layout/process1"/>
    <dgm:cxn modelId="{A66827BD-A6BE-4945-95ED-108BAA677DC2}" type="presOf" srcId="{A5F9FCDE-9D6D-4822-8F01-34F8C2E9105D}" destId="{A68D0C7D-8FEC-42F0-A2DC-4509402569C2}" srcOrd="0" destOrd="0" presId="urn:microsoft.com/office/officeart/2005/8/layout/process1"/>
    <dgm:cxn modelId="{831896C6-EFF3-4B04-9E04-C12116C4B797}" type="presOf" srcId="{8ADF894A-2067-4B82-87B1-8BC1DD1BA969}" destId="{75DCE0CE-C2B1-42AB-B381-E5DD711D1703}" srcOrd="0" destOrd="0" presId="urn:microsoft.com/office/officeart/2005/8/layout/process1"/>
    <dgm:cxn modelId="{6289E6CE-6D36-4AD0-BDA9-534E4FE0DF5E}" type="presOf" srcId="{BB892D82-B0D7-49D5-BBBA-084ABAB4F315}" destId="{A30F4025-B688-4D10-B020-CD25EB39E6F6}" srcOrd="0" destOrd="0" presId="urn:microsoft.com/office/officeart/2005/8/layout/process1"/>
    <dgm:cxn modelId="{AFA9C3DF-5300-40EE-AD24-17E97F9BBAE7}" type="presOf" srcId="{B23DABA0-AE96-4548-9519-AB119A87BFAC}" destId="{A334B57C-0E7C-467A-8A30-C48853BAC23D}" srcOrd="0" destOrd="0" presId="urn:microsoft.com/office/officeart/2005/8/layout/process1"/>
    <dgm:cxn modelId="{83FCFAE2-2B73-4826-81AB-324C7B8F3811}" srcId="{090F1C53-FB97-44F7-80D8-69C70CFC6913}" destId="{24CF9193-95F9-41B6-8D41-2F7ABCCB5D8C}" srcOrd="4" destOrd="0" parTransId="{95BB585B-318A-4CA6-A507-0AFB502221BF}" sibTransId="{B23DABA0-AE96-4548-9519-AB119A87BFAC}"/>
    <dgm:cxn modelId="{D3C74EE4-A8C2-4DED-8996-E5DF635B7ADD}" type="presOf" srcId="{D7D5304E-78C1-46BD-908B-CC87C0340BC0}" destId="{31DD45E7-30F4-43DF-A8B6-02CBB15B1530}" srcOrd="0" destOrd="0" presId="urn:microsoft.com/office/officeart/2005/8/layout/process1"/>
    <dgm:cxn modelId="{D401B5E5-0DB2-4A1A-926C-EDB4008A4DA8}" type="presOf" srcId="{25BCFF31-D71F-4E48-A295-220D604F05EF}" destId="{A6063A21-8E14-40B2-B138-4B1A1BB1B1D8}" srcOrd="0" destOrd="0" presId="urn:microsoft.com/office/officeart/2005/8/layout/process1"/>
    <dgm:cxn modelId="{2FEFCCE5-C4BA-4664-8651-898FA38D43DC}" type="presOf" srcId="{4959A748-F343-4A48-A303-D7BDD3AED09F}" destId="{51CAFB81-78F9-4119-9D66-FCF9B2E69E25}" srcOrd="0" destOrd="0" presId="urn:microsoft.com/office/officeart/2005/8/layout/process1"/>
    <dgm:cxn modelId="{25EFEBEB-0568-4893-986B-47B24B6E8C65}" type="presOf" srcId="{A40D38F0-6F59-467E-B929-A27AF0EE629C}" destId="{C5FED364-5C09-4AD2-8FB5-201536BBD221}" srcOrd="1" destOrd="0" presId="urn:microsoft.com/office/officeart/2005/8/layout/process1"/>
    <dgm:cxn modelId="{C15A08F6-BEC4-468D-B7D3-E4A21A1845E7}" srcId="{090F1C53-FB97-44F7-80D8-69C70CFC6913}" destId="{B4A9E68B-508B-4467-B311-84CC66AB3341}" srcOrd="0" destOrd="0" parTransId="{6B847130-E25F-4506-87B6-739A71093985}" sibTransId="{43142F34-5FE6-4716-93C9-0F17EBFD5491}"/>
    <dgm:cxn modelId="{7376AFF7-7F85-4FC3-A0C6-BDEB30A286E1}" type="presOf" srcId="{C71B5027-FF4E-4D83-B3CA-E710B98F159D}" destId="{8C157F1D-A6F8-46A2-AEAD-56ABE0FEE6A6}" srcOrd="0" destOrd="0" presId="urn:microsoft.com/office/officeart/2005/8/layout/process1"/>
    <dgm:cxn modelId="{EBAB08F9-015D-44AF-AD76-CA8EB6D3614B}" srcId="{090F1C53-FB97-44F7-80D8-69C70CFC6913}" destId="{25BCFF31-D71F-4E48-A295-220D604F05EF}" srcOrd="2" destOrd="0" parTransId="{78C55186-1491-4081-9852-B0A770443022}" sibTransId="{149CC7A5-C1BF-42C4-A549-FA60D3292079}"/>
    <dgm:cxn modelId="{C7EC49F9-988F-47DE-A391-2245E98302C0}" type="presOf" srcId="{119FAE41-C245-457C-A891-4182C4C5EF5A}" destId="{DA471338-5A72-4942-A2EF-855C3D09485D}" srcOrd="1" destOrd="0" presId="urn:microsoft.com/office/officeart/2005/8/layout/process1"/>
    <dgm:cxn modelId="{ED3461FB-3971-4249-B6DA-3D932A754B5E}" srcId="{090F1C53-FB97-44F7-80D8-69C70CFC6913}" destId="{4959A748-F343-4A48-A303-D7BDD3AED09F}" srcOrd="12" destOrd="0" parTransId="{EF548640-AFAE-43CD-910F-78A554061828}" sibTransId="{6A3CAC16-F178-4B25-A5DC-E2D6A2ED54B4}"/>
    <dgm:cxn modelId="{D342CBE3-489D-40D5-8813-F2D960FD8727}" type="presParOf" srcId="{2DCE2E91-E807-446A-BEBE-7C84CDD96D2E}" destId="{758BEEF4-456E-4209-AFE9-6B258763788B}" srcOrd="0" destOrd="0" presId="urn:microsoft.com/office/officeart/2005/8/layout/process1"/>
    <dgm:cxn modelId="{8680802E-01AB-4DF1-A8F3-9B34A9EAB391}" type="presParOf" srcId="{2DCE2E91-E807-446A-BEBE-7C84CDD96D2E}" destId="{0892BC10-3644-4823-B89D-11F0C2A0F771}" srcOrd="1" destOrd="0" presId="urn:microsoft.com/office/officeart/2005/8/layout/process1"/>
    <dgm:cxn modelId="{A3EBC940-E2C7-4B4B-B735-F3B8BDCC461A}" type="presParOf" srcId="{0892BC10-3644-4823-B89D-11F0C2A0F771}" destId="{DB4DA60E-000A-4337-852D-96EF7C39D962}" srcOrd="0" destOrd="0" presId="urn:microsoft.com/office/officeart/2005/8/layout/process1"/>
    <dgm:cxn modelId="{CF3AFD97-8992-4E68-AE7A-3A228FD2F79F}" type="presParOf" srcId="{2DCE2E91-E807-446A-BEBE-7C84CDD96D2E}" destId="{06FA8772-39BB-4950-8AB7-DA8476193E4E}" srcOrd="2" destOrd="0" presId="urn:microsoft.com/office/officeart/2005/8/layout/process1"/>
    <dgm:cxn modelId="{2D7C8A53-BFF3-4A6E-8979-485E04B7A403}" type="presParOf" srcId="{2DCE2E91-E807-446A-BEBE-7C84CDD96D2E}" destId="{06CF654D-9472-4507-AC3F-439B723ED8AB}" srcOrd="3" destOrd="0" presId="urn:microsoft.com/office/officeart/2005/8/layout/process1"/>
    <dgm:cxn modelId="{8AE36A86-7AC9-4086-B918-4AD295730A8C}" type="presParOf" srcId="{06CF654D-9472-4507-AC3F-439B723ED8AB}" destId="{C637126D-415B-4E38-9E03-4FE65C68EC16}" srcOrd="0" destOrd="0" presId="urn:microsoft.com/office/officeart/2005/8/layout/process1"/>
    <dgm:cxn modelId="{FF2060D2-A927-4DBA-9E2E-567D094F40C8}" type="presParOf" srcId="{2DCE2E91-E807-446A-BEBE-7C84CDD96D2E}" destId="{A6063A21-8E14-40B2-B138-4B1A1BB1B1D8}" srcOrd="4" destOrd="0" presId="urn:microsoft.com/office/officeart/2005/8/layout/process1"/>
    <dgm:cxn modelId="{E4A828D4-649B-49FC-AD9E-1DDA4C299F27}" type="presParOf" srcId="{2DCE2E91-E807-446A-BEBE-7C84CDD96D2E}" destId="{635A1D8A-46DC-4AD3-9E91-95D195A7DE99}" srcOrd="5" destOrd="0" presId="urn:microsoft.com/office/officeart/2005/8/layout/process1"/>
    <dgm:cxn modelId="{CC181B46-EADF-4E23-BCEB-AB8FC0F72ACF}" type="presParOf" srcId="{635A1D8A-46DC-4AD3-9E91-95D195A7DE99}" destId="{9FD4F6CD-E583-4ABF-9845-219C3385CFBD}" srcOrd="0" destOrd="0" presId="urn:microsoft.com/office/officeart/2005/8/layout/process1"/>
    <dgm:cxn modelId="{1A028422-7754-44F8-AE09-EFBF6FFF174C}" type="presParOf" srcId="{2DCE2E91-E807-446A-BEBE-7C84CDD96D2E}" destId="{A68D0C7D-8FEC-42F0-A2DC-4509402569C2}" srcOrd="6" destOrd="0" presId="urn:microsoft.com/office/officeart/2005/8/layout/process1"/>
    <dgm:cxn modelId="{D77D9B75-C230-40A1-B59F-7884AAAC0F97}" type="presParOf" srcId="{2DCE2E91-E807-446A-BEBE-7C84CDD96D2E}" destId="{873C4CD3-24EF-4751-9ADD-4F53A6B7C77E}" srcOrd="7" destOrd="0" presId="urn:microsoft.com/office/officeart/2005/8/layout/process1"/>
    <dgm:cxn modelId="{368CE94B-3F44-41BE-9BBE-C8D8068EECA9}" type="presParOf" srcId="{873C4CD3-24EF-4751-9ADD-4F53A6B7C77E}" destId="{326A3C73-3762-4018-877B-B17EF4FBFF75}" srcOrd="0" destOrd="0" presId="urn:microsoft.com/office/officeart/2005/8/layout/process1"/>
    <dgm:cxn modelId="{54982482-D871-4AD9-BE32-622AC74A17C1}" type="presParOf" srcId="{2DCE2E91-E807-446A-BEBE-7C84CDD96D2E}" destId="{06170233-3D6C-4E69-9046-59D53A3CADC0}" srcOrd="8" destOrd="0" presId="urn:microsoft.com/office/officeart/2005/8/layout/process1"/>
    <dgm:cxn modelId="{D68087AA-5D06-4B34-ACBD-80C64C76F22C}" type="presParOf" srcId="{2DCE2E91-E807-446A-BEBE-7C84CDD96D2E}" destId="{A334B57C-0E7C-467A-8A30-C48853BAC23D}" srcOrd="9" destOrd="0" presId="urn:microsoft.com/office/officeart/2005/8/layout/process1"/>
    <dgm:cxn modelId="{1C0CDEA8-6EFD-41CC-AFA6-EB8BDCFF73CD}" type="presParOf" srcId="{A334B57C-0E7C-467A-8A30-C48853BAC23D}" destId="{D7DBB1A4-600A-479E-A9AA-C2A98E17F164}" srcOrd="0" destOrd="0" presId="urn:microsoft.com/office/officeart/2005/8/layout/process1"/>
    <dgm:cxn modelId="{E1B72257-94EB-4FD5-90F7-132DDB65ACC7}" type="presParOf" srcId="{2DCE2E91-E807-446A-BEBE-7C84CDD96D2E}" destId="{75DCE0CE-C2B1-42AB-B381-E5DD711D1703}" srcOrd="10" destOrd="0" presId="urn:microsoft.com/office/officeart/2005/8/layout/process1"/>
    <dgm:cxn modelId="{9DB6A972-A364-45A3-91A6-72AF09F414A3}" type="presParOf" srcId="{2DCE2E91-E807-446A-BEBE-7C84CDD96D2E}" destId="{2A6DD4BB-70B2-4F4C-BFCC-E3233D174642}" srcOrd="11" destOrd="0" presId="urn:microsoft.com/office/officeart/2005/8/layout/process1"/>
    <dgm:cxn modelId="{D5C68AC5-BED6-4A0D-A283-891053623889}" type="presParOf" srcId="{2A6DD4BB-70B2-4F4C-BFCC-E3233D174642}" destId="{2D6F8BA0-E44C-470C-8F1B-C94AD35EEC9E}" srcOrd="0" destOrd="0" presId="urn:microsoft.com/office/officeart/2005/8/layout/process1"/>
    <dgm:cxn modelId="{A07A606D-9234-4787-A895-BB179EFF193D}" type="presParOf" srcId="{2DCE2E91-E807-446A-BEBE-7C84CDD96D2E}" destId="{8C157F1D-A6F8-46A2-AEAD-56ABE0FEE6A6}" srcOrd="12" destOrd="0" presId="urn:microsoft.com/office/officeart/2005/8/layout/process1"/>
    <dgm:cxn modelId="{007D5E50-4076-4050-8B4D-200BF813019D}" type="presParOf" srcId="{2DCE2E91-E807-446A-BEBE-7C84CDD96D2E}" destId="{91093355-EC6F-46FF-8CEC-A8C627874621}" srcOrd="13" destOrd="0" presId="urn:microsoft.com/office/officeart/2005/8/layout/process1"/>
    <dgm:cxn modelId="{0A0CB903-6572-4804-A9A0-B08F24AACA4C}" type="presParOf" srcId="{91093355-EC6F-46FF-8CEC-A8C627874621}" destId="{C5FED364-5C09-4AD2-8FB5-201536BBD221}" srcOrd="0" destOrd="0" presId="urn:microsoft.com/office/officeart/2005/8/layout/process1"/>
    <dgm:cxn modelId="{64150721-3CB6-4655-9D4D-77D537245699}" type="presParOf" srcId="{2DCE2E91-E807-446A-BEBE-7C84CDD96D2E}" destId="{4EE45600-06B9-4BB4-8889-9530778E6CDB}" srcOrd="14" destOrd="0" presId="urn:microsoft.com/office/officeart/2005/8/layout/process1"/>
    <dgm:cxn modelId="{4006F96E-A65C-4BDF-B0D3-E89E70AA9387}" type="presParOf" srcId="{2DCE2E91-E807-446A-BEBE-7C84CDD96D2E}" destId="{A30F4025-B688-4D10-B020-CD25EB39E6F6}" srcOrd="15" destOrd="0" presId="urn:microsoft.com/office/officeart/2005/8/layout/process1"/>
    <dgm:cxn modelId="{23B994C5-94EB-448E-AE0B-44B63CA743F6}" type="presParOf" srcId="{A30F4025-B688-4D10-B020-CD25EB39E6F6}" destId="{29DD366A-BA02-40BE-BDA0-DFE06AAAD243}" srcOrd="0" destOrd="0" presId="urn:microsoft.com/office/officeart/2005/8/layout/process1"/>
    <dgm:cxn modelId="{725A5931-81B8-4BAE-A56B-DE4720ADCCA2}" type="presParOf" srcId="{2DCE2E91-E807-446A-BEBE-7C84CDD96D2E}" destId="{838CB19D-5E3F-49C9-956B-8AB95C278E9F}" srcOrd="16" destOrd="0" presId="urn:microsoft.com/office/officeart/2005/8/layout/process1"/>
    <dgm:cxn modelId="{C3DC6DA9-5EAD-4B2D-B33E-A6596996627D}" type="presParOf" srcId="{2DCE2E91-E807-446A-BEBE-7C84CDD96D2E}" destId="{BAC245F5-CE43-4EA9-B488-3491FCA0A9B0}" srcOrd="17" destOrd="0" presId="urn:microsoft.com/office/officeart/2005/8/layout/process1"/>
    <dgm:cxn modelId="{30B403D6-B20D-4899-B379-533089F91C2A}" type="presParOf" srcId="{BAC245F5-CE43-4EA9-B488-3491FCA0A9B0}" destId="{DA471338-5A72-4942-A2EF-855C3D09485D}" srcOrd="0" destOrd="0" presId="urn:microsoft.com/office/officeart/2005/8/layout/process1"/>
    <dgm:cxn modelId="{4EF65758-768F-4554-A274-DCF664D0F0AF}" type="presParOf" srcId="{2DCE2E91-E807-446A-BEBE-7C84CDD96D2E}" destId="{7B645699-3C4D-4AD0-918E-42FFF1B441B3}" srcOrd="18" destOrd="0" presId="urn:microsoft.com/office/officeart/2005/8/layout/process1"/>
    <dgm:cxn modelId="{B0FCA224-36B9-416F-BD5B-187F81B78D40}" type="presParOf" srcId="{2DCE2E91-E807-446A-BEBE-7C84CDD96D2E}" destId="{F894151C-AC9B-46BF-80C0-9E9FB8DAD41C}" srcOrd="19" destOrd="0" presId="urn:microsoft.com/office/officeart/2005/8/layout/process1"/>
    <dgm:cxn modelId="{88B9544A-1B1C-4E6B-8EED-6AA426F52B83}" type="presParOf" srcId="{F894151C-AC9B-46BF-80C0-9E9FB8DAD41C}" destId="{2AA9586E-C219-4E6E-868D-84BB47CC2C57}" srcOrd="0" destOrd="0" presId="urn:microsoft.com/office/officeart/2005/8/layout/process1"/>
    <dgm:cxn modelId="{8E413606-5DF7-48F9-94A9-0AE719F6162F}" type="presParOf" srcId="{2DCE2E91-E807-446A-BEBE-7C84CDD96D2E}" destId="{C87C9376-9B91-4483-A836-89258EE6FA85}" srcOrd="20" destOrd="0" presId="urn:microsoft.com/office/officeart/2005/8/layout/process1"/>
    <dgm:cxn modelId="{7A37999F-2CC6-4133-84E0-0B0DF46F2AE8}" type="presParOf" srcId="{2DCE2E91-E807-446A-BEBE-7C84CDD96D2E}" destId="{31DD45E7-30F4-43DF-A8B6-02CBB15B1530}" srcOrd="21" destOrd="0" presId="urn:microsoft.com/office/officeart/2005/8/layout/process1"/>
    <dgm:cxn modelId="{4F5268D1-6C88-4F38-B1EF-DB2D29BEB81C}" type="presParOf" srcId="{31DD45E7-30F4-43DF-A8B6-02CBB15B1530}" destId="{BA696420-6002-4AAE-B7CD-86E54E02AEAB}" srcOrd="0" destOrd="0" presId="urn:microsoft.com/office/officeart/2005/8/layout/process1"/>
    <dgm:cxn modelId="{C4869F14-7164-4C58-8266-4E8E6B0A9CCB}" type="presParOf" srcId="{2DCE2E91-E807-446A-BEBE-7C84CDD96D2E}" destId="{31465DD7-736A-4E29-B912-3CE88671965A}" srcOrd="22" destOrd="0" presId="urn:microsoft.com/office/officeart/2005/8/layout/process1"/>
    <dgm:cxn modelId="{A095565D-AF26-4376-98B5-FFD858EB9FF8}" type="presParOf" srcId="{2DCE2E91-E807-446A-BEBE-7C84CDD96D2E}" destId="{640D8095-876B-4AEB-AA71-C9DFEE353379}" srcOrd="23" destOrd="0" presId="urn:microsoft.com/office/officeart/2005/8/layout/process1"/>
    <dgm:cxn modelId="{7DF97A55-05AF-4DDF-BD3C-FBF0AEA715AC}" type="presParOf" srcId="{640D8095-876B-4AEB-AA71-C9DFEE353379}" destId="{B6C7042F-351E-41BC-950F-C06CDBAB89B7}" srcOrd="0" destOrd="0" presId="urn:microsoft.com/office/officeart/2005/8/layout/process1"/>
    <dgm:cxn modelId="{9199BB1D-D178-48C1-A87C-50CBD2C62146}" type="presParOf" srcId="{2DCE2E91-E807-446A-BEBE-7C84CDD96D2E}" destId="{51CAFB81-78F9-4119-9D66-FCF9B2E69E25}" srcOrd="24" destOrd="0" presId="urn:microsoft.com/office/officeart/2005/8/layout/process1"/>
  </dgm:cxnLst>
  <dgm:bg>
    <a:noFill/>
  </dgm:bg>
  <dgm:whole>
    <a:ln w="31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EEF4-456E-4209-AFE9-6B258763788B}">
      <dsp:nvSpPr>
        <dsp:cNvPr id="0" name=""/>
        <dsp:cNvSpPr/>
      </dsp:nvSpPr>
      <dsp:spPr>
        <a:xfrm>
          <a:off x="470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Driving Cycle</a:t>
          </a:r>
        </a:p>
      </dsp:txBody>
      <dsp:txXfrm>
        <a:off x="4702" y="1115684"/>
        <a:ext cx="1081585" cy="648951"/>
      </dsp:txXfrm>
    </dsp:sp>
    <dsp:sp modelId="{0892BC10-3644-4823-B89D-11F0C2A0F771}">
      <dsp:nvSpPr>
        <dsp:cNvPr id="0" name=""/>
        <dsp:cNvSpPr/>
      </dsp:nvSpPr>
      <dsp:spPr>
        <a:xfrm>
          <a:off x="1194446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194446" y="1359690"/>
        <a:ext cx="160507" cy="160939"/>
      </dsp:txXfrm>
    </dsp:sp>
    <dsp:sp modelId="{06FA8772-39BB-4950-8AB7-DA8476193E4E}">
      <dsp:nvSpPr>
        <dsp:cNvPr id="0" name=""/>
        <dsp:cNvSpPr/>
      </dsp:nvSpPr>
      <dsp:spPr>
        <a:xfrm>
          <a:off x="151892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Driver</a:t>
          </a:r>
        </a:p>
      </dsp:txBody>
      <dsp:txXfrm>
        <a:off x="1518922" y="1115684"/>
        <a:ext cx="1081585" cy="648951"/>
      </dsp:txXfrm>
    </dsp:sp>
    <dsp:sp modelId="{06CF654D-9472-4507-AC3F-439B723ED8AB}">
      <dsp:nvSpPr>
        <dsp:cNvPr id="0" name=""/>
        <dsp:cNvSpPr/>
      </dsp:nvSpPr>
      <dsp:spPr>
        <a:xfrm>
          <a:off x="27086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2708667" y="1359690"/>
        <a:ext cx="160507" cy="160939"/>
      </dsp:txXfrm>
    </dsp:sp>
    <dsp:sp modelId="{A6063A21-8E14-40B2-B138-4B1A1BB1B1D8}">
      <dsp:nvSpPr>
        <dsp:cNvPr id="0" name=""/>
        <dsp:cNvSpPr/>
      </dsp:nvSpPr>
      <dsp:spPr>
        <a:xfrm>
          <a:off x="303314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Vehicle</a:t>
          </a:r>
        </a:p>
      </dsp:txBody>
      <dsp:txXfrm>
        <a:off x="3033142" y="1115684"/>
        <a:ext cx="1081585" cy="648951"/>
      </dsp:txXfrm>
    </dsp:sp>
    <dsp:sp modelId="{635A1D8A-46DC-4AD3-9E91-95D195A7DE99}">
      <dsp:nvSpPr>
        <dsp:cNvPr id="0" name=""/>
        <dsp:cNvSpPr/>
      </dsp:nvSpPr>
      <dsp:spPr>
        <a:xfrm>
          <a:off x="42228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4222887" y="1359690"/>
        <a:ext cx="160507" cy="160939"/>
      </dsp:txXfrm>
    </dsp:sp>
    <dsp:sp modelId="{A68D0C7D-8FEC-42F0-A2DC-4509402569C2}">
      <dsp:nvSpPr>
        <dsp:cNvPr id="0" name=""/>
        <dsp:cNvSpPr/>
      </dsp:nvSpPr>
      <dsp:spPr>
        <a:xfrm>
          <a:off x="454736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Wheels</a:t>
          </a:r>
        </a:p>
      </dsp:txBody>
      <dsp:txXfrm>
        <a:off x="4547362" y="1115684"/>
        <a:ext cx="1081585" cy="648951"/>
      </dsp:txXfrm>
    </dsp:sp>
    <dsp:sp modelId="{873C4CD3-24EF-4751-9ADD-4F53A6B7C77E}">
      <dsp:nvSpPr>
        <dsp:cNvPr id="0" name=""/>
        <dsp:cNvSpPr/>
      </dsp:nvSpPr>
      <dsp:spPr>
        <a:xfrm>
          <a:off x="57371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5737107" y="1359690"/>
        <a:ext cx="160507" cy="160939"/>
      </dsp:txXfrm>
    </dsp:sp>
    <dsp:sp modelId="{06170233-3D6C-4E69-9046-59D53A3CADC0}">
      <dsp:nvSpPr>
        <dsp:cNvPr id="0" name=""/>
        <dsp:cNvSpPr/>
      </dsp:nvSpPr>
      <dsp:spPr>
        <a:xfrm>
          <a:off x="606158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Brakes</a:t>
          </a:r>
        </a:p>
      </dsp:txBody>
      <dsp:txXfrm>
        <a:off x="6061582" y="1115684"/>
        <a:ext cx="1081585" cy="648951"/>
      </dsp:txXfrm>
    </dsp:sp>
    <dsp:sp modelId="{A334B57C-0E7C-467A-8A30-C48853BAC23D}">
      <dsp:nvSpPr>
        <dsp:cNvPr id="0" name=""/>
        <dsp:cNvSpPr/>
      </dsp:nvSpPr>
      <dsp:spPr>
        <a:xfrm>
          <a:off x="72513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7251327" y="1359690"/>
        <a:ext cx="160507" cy="160939"/>
      </dsp:txXfrm>
    </dsp:sp>
    <dsp:sp modelId="{75DCE0CE-C2B1-42AB-B381-E5DD711D1703}">
      <dsp:nvSpPr>
        <dsp:cNvPr id="0" name=""/>
        <dsp:cNvSpPr/>
      </dsp:nvSpPr>
      <dsp:spPr>
        <a:xfrm>
          <a:off x="75758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AxleGear</a:t>
          </a:r>
        </a:p>
      </dsp:txBody>
      <dsp:txXfrm>
        <a:off x="7575803" y="1115684"/>
        <a:ext cx="1081585" cy="648951"/>
      </dsp:txXfrm>
    </dsp:sp>
    <dsp:sp modelId="{2A6DD4BB-70B2-4F4C-BFCC-E3233D174642}">
      <dsp:nvSpPr>
        <dsp:cNvPr id="0" name=""/>
        <dsp:cNvSpPr/>
      </dsp:nvSpPr>
      <dsp:spPr>
        <a:xfrm>
          <a:off x="87655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8765547" y="1359690"/>
        <a:ext cx="160507" cy="160939"/>
      </dsp:txXfrm>
    </dsp:sp>
    <dsp:sp modelId="{8C157F1D-A6F8-46A2-AEAD-56ABE0FEE6A6}">
      <dsp:nvSpPr>
        <dsp:cNvPr id="0" name=""/>
        <dsp:cNvSpPr/>
      </dsp:nvSpPr>
      <dsp:spPr>
        <a:xfrm>
          <a:off x="90900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(AngularGear)</a:t>
          </a:r>
        </a:p>
      </dsp:txBody>
      <dsp:txXfrm>
        <a:off x="9090023" y="1115684"/>
        <a:ext cx="1081585" cy="648951"/>
      </dsp:txXfrm>
    </dsp:sp>
    <dsp:sp modelId="{91093355-EC6F-46FF-8CEC-A8C627874621}">
      <dsp:nvSpPr>
        <dsp:cNvPr id="0" name=""/>
        <dsp:cNvSpPr/>
      </dsp:nvSpPr>
      <dsp:spPr>
        <a:xfrm>
          <a:off x="102797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0279767" y="1359690"/>
        <a:ext cx="160507" cy="160939"/>
      </dsp:txXfrm>
    </dsp:sp>
    <dsp:sp modelId="{4EE45600-06B9-4BB4-8889-9530778E6CDB}">
      <dsp:nvSpPr>
        <dsp:cNvPr id="0" name=""/>
        <dsp:cNvSpPr/>
      </dsp:nvSpPr>
      <dsp:spPr>
        <a:xfrm>
          <a:off x="106042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(Retarder primary)</a:t>
          </a:r>
        </a:p>
      </dsp:txBody>
      <dsp:txXfrm>
        <a:off x="10604243" y="1115684"/>
        <a:ext cx="1081585" cy="648951"/>
      </dsp:txXfrm>
    </dsp:sp>
    <dsp:sp modelId="{A30F4025-B688-4D10-B020-CD25EB39E6F6}">
      <dsp:nvSpPr>
        <dsp:cNvPr id="0" name=""/>
        <dsp:cNvSpPr/>
      </dsp:nvSpPr>
      <dsp:spPr>
        <a:xfrm>
          <a:off x="117939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1793987" y="1359690"/>
        <a:ext cx="160507" cy="160939"/>
      </dsp:txXfrm>
    </dsp:sp>
    <dsp:sp modelId="{838CB19D-5E3F-49C9-956B-8AB95C278E9F}">
      <dsp:nvSpPr>
        <dsp:cNvPr id="0" name=""/>
        <dsp:cNvSpPr/>
      </dsp:nvSpPr>
      <dsp:spPr>
        <a:xfrm>
          <a:off x="1211846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Gearbox</a:t>
          </a:r>
        </a:p>
      </dsp:txBody>
      <dsp:txXfrm>
        <a:off x="12118463" y="1115684"/>
        <a:ext cx="1081585" cy="648951"/>
      </dsp:txXfrm>
    </dsp:sp>
    <dsp:sp modelId="{BAC245F5-CE43-4EA9-B488-3491FCA0A9B0}">
      <dsp:nvSpPr>
        <dsp:cNvPr id="0" name=""/>
        <dsp:cNvSpPr/>
      </dsp:nvSpPr>
      <dsp:spPr>
        <a:xfrm>
          <a:off x="133082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3308207" y="1359690"/>
        <a:ext cx="160507" cy="160939"/>
      </dsp:txXfrm>
    </dsp:sp>
    <dsp:sp modelId="{7B645699-3C4D-4AD0-918E-42FFF1B441B3}">
      <dsp:nvSpPr>
        <dsp:cNvPr id="0" name=""/>
        <dsp:cNvSpPr/>
      </dsp:nvSpPr>
      <dsp:spPr>
        <a:xfrm>
          <a:off x="1363268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(Retarder secondary)</a:t>
          </a:r>
        </a:p>
      </dsp:txBody>
      <dsp:txXfrm>
        <a:off x="13632683" y="1115684"/>
        <a:ext cx="1081585" cy="648951"/>
      </dsp:txXfrm>
    </dsp:sp>
    <dsp:sp modelId="{F894151C-AC9B-46BF-80C0-9E9FB8DAD41C}">
      <dsp:nvSpPr>
        <dsp:cNvPr id="0" name=""/>
        <dsp:cNvSpPr/>
      </dsp:nvSpPr>
      <dsp:spPr>
        <a:xfrm>
          <a:off x="148224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4822427" y="1359690"/>
        <a:ext cx="160507" cy="160939"/>
      </dsp:txXfrm>
    </dsp:sp>
    <dsp:sp modelId="{C87C9376-9B91-4483-A836-89258EE6FA85}">
      <dsp:nvSpPr>
        <dsp:cNvPr id="0" name=""/>
        <dsp:cNvSpPr/>
      </dsp:nvSpPr>
      <dsp:spPr>
        <a:xfrm>
          <a:off x="151469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Clutch</a:t>
          </a:r>
        </a:p>
      </dsp:txBody>
      <dsp:txXfrm>
        <a:off x="15146903" y="1115684"/>
        <a:ext cx="1081585" cy="648951"/>
      </dsp:txXfrm>
    </dsp:sp>
    <dsp:sp modelId="{31DD45E7-30F4-43DF-A8B6-02CBB15B1530}">
      <dsp:nvSpPr>
        <dsp:cNvPr id="0" name=""/>
        <dsp:cNvSpPr/>
      </dsp:nvSpPr>
      <dsp:spPr>
        <a:xfrm>
          <a:off x="163366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336647" y="1359690"/>
        <a:ext cx="160507" cy="160939"/>
      </dsp:txXfrm>
    </dsp:sp>
    <dsp:sp modelId="{31465DD7-736A-4E29-B912-3CE88671965A}">
      <dsp:nvSpPr>
        <dsp:cNvPr id="0" name=""/>
        <dsp:cNvSpPr/>
      </dsp:nvSpPr>
      <dsp:spPr>
        <a:xfrm>
          <a:off x="166611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b="1" kern="1200"/>
            <a:t>Engine</a:t>
          </a:r>
        </a:p>
      </dsp:txBody>
      <dsp:txXfrm>
        <a:off x="16661123" y="1115684"/>
        <a:ext cx="1081585" cy="648951"/>
      </dsp:txXfrm>
    </dsp:sp>
    <dsp:sp modelId="{640D8095-876B-4AEB-AA71-C9DFEE353379}">
      <dsp:nvSpPr>
        <dsp:cNvPr id="0" name=""/>
        <dsp:cNvSpPr/>
      </dsp:nvSpPr>
      <dsp:spPr>
        <a:xfrm flipH="1">
          <a:off x="178508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7919656" y="1359690"/>
        <a:ext cx="160507" cy="160939"/>
      </dsp:txXfrm>
    </dsp:sp>
    <dsp:sp modelId="{51CAFB81-78F9-4119-9D66-FCF9B2E69E25}">
      <dsp:nvSpPr>
        <dsp:cNvPr id="0" name=""/>
        <dsp:cNvSpPr/>
      </dsp:nvSpPr>
      <dsp:spPr>
        <a:xfrm>
          <a:off x="181753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Auxiliaries</a:t>
          </a:r>
        </a:p>
      </dsp:txBody>
      <dsp:txXfrm>
        <a:off x="18175343" y="1115684"/>
        <a:ext cx="1081585" cy="64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1673" y="2130429"/>
            <a:ext cx="11352292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03346" y="3886200"/>
            <a:ext cx="93489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682837" y="274642"/>
            <a:ext cx="3005019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67782" y="274642"/>
            <a:ext cx="8792462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5005" y="4406904"/>
            <a:ext cx="1135229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55005" y="2906713"/>
            <a:ext cx="1135229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67782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9117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3" y="1535113"/>
            <a:ext cx="590105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7783" y="2174875"/>
            <a:ext cx="590105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784482" y="1535113"/>
            <a:ext cx="59033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784482" y="2174875"/>
            <a:ext cx="59033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7784" y="273050"/>
            <a:ext cx="4393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21684" y="273054"/>
            <a:ext cx="746617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7784" y="1435103"/>
            <a:ext cx="4393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7798" y="4800600"/>
            <a:ext cx="801338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617798" y="612775"/>
            <a:ext cx="801338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3" indent="0">
              <a:buNone/>
              <a:defRPr sz="2400"/>
            </a:lvl3pPr>
            <a:lvl4pPr marL="1371544" indent="0">
              <a:buNone/>
              <a:defRPr sz="2000"/>
            </a:lvl4pPr>
            <a:lvl5pPr marL="1828725" indent="0">
              <a:buNone/>
              <a:defRPr sz="2000"/>
            </a:lvl5pPr>
            <a:lvl6pPr marL="2285907" indent="0">
              <a:buNone/>
              <a:defRPr sz="2000"/>
            </a:lvl6pPr>
            <a:lvl7pPr marL="2743088" indent="0">
              <a:buNone/>
              <a:defRPr sz="2000"/>
            </a:lvl7pPr>
            <a:lvl8pPr marL="3200269" indent="0">
              <a:buNone/>
              <a:defRPr sz="2000"/>
            </a:lvl8pPr>
            <a:lvl9pPr marL="365745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17798" y="5367338"/>
            <a:ext cx="801338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7782" y="274638"/>
            <a:ext cx="12020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2" y="1600204"/>
            <a:ext cx="120200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67782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15/06/2022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63177" y="6356354"/>
            <a:ext cx="4229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571540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9" algn="l" defTabSz="91436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3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5" indent="-228590" algn="l" defTabSz="91436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5" indent="-228590" algn="l" defTabSz="91436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7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8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8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3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15" y="861669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3984499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Job List</a:t>
            </a:r>
          </a:p>
        </p:txBody>
      </p:sp>
      <p:sp>
        <p:nvSpPr>
          <p:cNvPr id="25" name="Rechteck 24"/>
          <p:cNvSpPr/>
          <p:nvPr/>
        </p:nvSpPr>
        <p:spPr>
          <a:xfrm>
            <a:off x="2805504" y="3889478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Message List</a:t>
            </a:r>
          </a:p>
        </p:txBody>
      </p:sp>
      <p:sp>
        <p:nvSpPr>
          <p:cNvPr id="27" name="Rechteck 26"/>
          <p:cNvSpPr/>
          <p:nvPr/>
        </p:nvSpPr>
        <p:spPr>
          <a:xfrm>
            <a:off x="2803398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8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in Release Notes.pptx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571" y="3717035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7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6129296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6151265" y="3645026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877269" y="3616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877270" y="3011185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5774135" y="2885106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is reached</a:t>
            </a: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5309667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5338373" y="3656229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073849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073852" y="4119560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6956698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Engine idling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677806" y="2926092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>
                <a:solidFill>
                  <a:srgbClr val="FF0000"/>
                </a:solidFill>
              </a:rPr>
              <a:t>Coasting &amp; Braking</a:t>
            </a: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6483329" y="360241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6483329" y="61327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735357" y="3326993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6756045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767608" y="1561420"/>
            <a:ext cx="4807214" cy="2995657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1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V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time</a:t>
              </a:r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7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2</a:t>
              </a: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9" y="2859829"/>
              <a:ext cx="2710638" cy="83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>
                  <a:solidFill>
                    <a:schemeClr val="accent2"/>
                  </a:solidFill>
                </a:rPr>
                <a:t>Deceleration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according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to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>
                  <a:solidFill>
                    <a:schemeClr val="accent2"/>
                  </a:solidFill>
                </a:rPr>
                <a:t>brake</a:t>
              </a:r>
              <a:r>
                <a:rPr lang="de-AT" sz="1100" b="1" dirty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>
                  <a:solidFill>
                    <a:schemeClr val="accent2"/>
                  </a:solidFill>
                </a:rPr>
                <a:t>curve</a:t>
              </a:r>
              <a:br>
                <a:rPr lang="de-AT" sz="1100" dirty="0">
                  <a:solidFill>
                    <a:schemeClr val="accent2"/>
                  </a:solidFill>
                </a:rPr>
              </a:br>
              <a:r>
                <a:rPr lang="de-AT" sz="1100" dirty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047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 = </a:t>
              </a:r>
              <a:br>
                <a:rPr lang="de-AT" sz="1200" b="1"/>
              </a:br>
              <a:r>
                <a:rPr lang="de-AT" sz="1200" b="1"/>
                <a:t>(vset</a:t>
              </a:r>
              <a:r>
                <a:rPr lang="de-AT" sz="1200" b="1" baseline="-25000"/>
                <a:t>1</a:t>
              </a:r>
              <a:r>
                <a:rPr lang="de-AT" sz="1200" b="1"/>
                <a:t>-vset</a:t>
              </a:r>
              <a:r>
                <a:rPr lang="de-AT" sz="1200" b="1" baseline="-25000"/>
                <a:t>2</a:t>
              </a:r>
              <a:r>
                <a:rPr lang="de-AT" sz="1200" b="1"/>
                <a:t>) / a</a:t>
              </a:r>
              <a:r>
                <a:rPr lang="de-AT" sz="1200" b="1" baseline="-25000"/>
                <a:t>lookahead</a:t>
              </a:r>
              <a:br>
                <a:rPr lang="de-AT" sz="1200" b="1"/>
              </a:br>
              <a:r>
                <a:rPr lang="de-AT" sz="1100"/>
                <a:t>e.g. a</a:t>
              </a:r>
              <a:r>
                <a:rPr lang="de-AT" sz="1100" baseline="-25000"/>
                <a:t>lookahead</a:t>
              </a:r>
              <a:r>
                <a:rPr lang="de-AT" sz="110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3"/>
              <a:ext cx="1705061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5" y="3810550"/>
              <a:ext cx="1240994" cy="358952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7"/>
              <a:ext cx="1250068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95" y="3512484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5322346" y="3430389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455005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2298007" y="2211870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956" y="3289465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10288630" y="2842313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8493148" y="2845499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072607" y="2394459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6628583" y="2894636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272407" y="2394459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8666283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32248" y="1848009"/>
            <a:ext cx="38234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332241" y="2582310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5711746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326459" y="4441088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9116763" y="4441088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2298007" y="3234038"/>
            <a:ext cx="2843642" cy="4001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298007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 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3760143" y="548682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56" y="2047893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947" y="1997851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429347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.vaux file</a:t>
            </a:r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3634393" y="2533957"/>
            <a:ext cx="2348433" cy="380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982824" y="2395459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3621481" y="2897801"/>
            <a:ext cx="2361342" cy="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5982825" y="2759303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 flipV="1">
            <a:off x="3621480" y="3329851"/>
            <a:ext cx="2361342" cy="1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5982822" y="3191351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31756" y="3761900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5957741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424249" y="4409972"/>
            <a:ext cx="1093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AuxMap(</a:t>
            </a:r>
            <a:r>
              <a:rPr lang="en-GB" sz="1200">
                <a:solidFill>
                  <a:srgbClr val="FF0000"/>
                </a:solidFill>
              </a:rPr>
              <a:t>n,Pe</a:t>
            </a:r>
            <a:r>
              <a:rPr lang="en-GB" sz="1200" b="1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829947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.vdri file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0710267" y="5358183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0422236" y="5888308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3007566" y="3779749"/>
            <a:ext cx="56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/>
              <a:t>P</a:t>
            </a:r>
            <a:r>
              <a:rPr lang="en-GB" b="1" baseline="-25000"/>
              <a:t>AuxDemand</a:t>
            </a:r>
            <a:r>
              <a:rPr lang="en-GB" b="1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429349" y="1424269"/>
            <a:ext cx="2539157" cy="53091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1) n</a:t>
            </a:r>
            <a:r>
              <a:rPr lang="en-GB" baseline="-25000"/>
              <a:t>Aux </a:t>
            </a:r>
            <a:r>
              <a:rPr lang="en-GB"/>
              <a:t>= n</a:t>
            </a:r>
            <a:r>
              <a:rPr lang="en-GB" baseline="-25000"/>
              <a:t>Eng</a:t>
            </a:r>
            <a:r>
              <a:rPr lang="en-GB"/>
              <a:t> * </a:t>
            </a:r>
            <a:r>
              <a:rPr lang="en-GB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/>
              <a:t>with: n</a:t>
            </a:r>
            <a:r>
              <a:rPr lang="en-GB" sz="1050" baseline="-25000"/>
              <a:t>Eng</a:t>
            </a:r>
            <a:r>
              <a:rPr lang="en-GB" sz="1050"/>
              <a:t> = engine speed</a:t>
            </a:r>
            <a:endParaRPr lang="en-GB" sz="1200"/>
          </a:p>
        </p:txBody>
      </p:sp>
      <p:sp>
        <p:nvSpPr>
          <p:cNvPr id="22" name="Textfeld 21"/>
          <p:cNvSpPr txBox="1"/>
          <p:nvPr/>
        </p:nvSpPr>
        <p:spPr>
          <a:xfrm>
            <a:off x="2429348" y="2132856"/>
            <a:ext cx="29665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2) P</a:t>
            </a:r>
            <a:r>
              <a:rPr lang="en-GB" baseline="-25000"/>
              <a:t>AuxOut </a:t>
            </a:r>
            <a:r>
              <a:rPr lang="en-GB"/>
              <a:t>= </a:t>
            </a:r>
            <a:r>
              <a:rPr lang="en-GB">
                <a:solidFill>
                  <a:schemeClr val="tx2"/>
                </a:solidFill>
              </a:rPr>
              <a:t>Psupply </a:t>
            </a:r>
            <a:r>
              <a:rPr lang="en-GB"/>
              <a:t>/ </a:t>
            </a:r>
            <a:r>
              <a:rPr lang="en-GB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38225" y="2661080"/>
            <a:ext cx="30537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3) </a:t>
            </a:r>
            <a:r>
              <a:rPr lang="en-GB" dirty="0" err="1"/>
              <a:t>P</a:t>
            </a:r>
            <a:r>
              <a:rPr lang="en-GB" baseline="-25000" dirty="0" err="1"/>
              <a:t>AuxIn</a:t>
            </a:r>
            <a:r>
              <a:rPr lang="en-GB" baseline="-25000" dirty="0"/>
              <a:t> </a:t>
            </a:r>
            <a:r>
              <a:rPr lang="en-GB" dirty="0"/>
              <a:t>= </a:t>
            </a:r>
            <a:r>
              <a:rPr lang="en-GB" dirty="0" err="1">
                <a:solidFill>
                  <a:srgbClr val="FF0000"/>
                </a:solidFill>
              </a:rPr>
              <a:t>AuxMap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/>
              <a:t>n</a:t>
            </a:r>
            <a:r>
              <a:rPr lang="en-GB" baseline="-25000" dirty="0" err="1"/>
              <a:t>Aux</a:t>
            </a:r>
            <a:r>
              <a:rPr lang="en-GB" dirty="0">
                <a:solidFill>
                  <a:srgbClr val="FF0000"/>
                </a:solidFill>
              </a:rPr>
              <a:t>,</a:t>
            </a:r>
            <a:r>
              <a:rPr lang="en-GB" dirty="0"/>
              <a:t> </a:t>
            </a:r>
            <a:r>
              <a:rPr lang="en-GB" dirty="0" err="1"/>
              <a:t>P</a:t>
            </a:r>
            <a:r>
              <a:rPr lang="en-GB" baseline="-25000" dirty="0" err="1"/>
              <a:t>AuxOut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29349" y="3203684"/>
            <a:ext cx="29499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4) P</a:t>
            </a:r>
            <a:r>
              <a:rPr lang="en-GB" baseline="-25000"/>
              <a:t>AuxDemand </a:t>
            </a:r>
            <a:r>
              <a:rPr lang="en-GB"/>
              <a:t>= P</a:t>
            </a:r>
            <a:r>
              <a:rPr lang="en-GB" baseline="-25000"/>
              <a:t>AuxIn</a:t>
            </a:r>
            <a:r>
              <a:rPr lang="en-GB"/>
              <a:t> 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2573365" y="3567013"/>
            <a:ext cx="404441" cy="79480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314430373"/>
              </p:ext>
            </p:extLst>
          </p:nvPr>
        </p:nvGraphicFramePr>
        <p:xfrm>
          <a:off x="-2179165" y="-2177641"/>
          <a:ext cx="1926163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78169" y="499343"/>
            <a:ext cx="13206269" cy="648954"/>
            <a:chOff x="-1724242" y="2060845"/>
            <a:chExt cx="13206269" cy="648954"/>
          </a:xfrm>
        </p:grpSpPr>
        <p:sp>
          <p:nvSpPr>
            <p:cNvPr id="6" name="Freihandform 5"/>
            <p:cNvSpPr/>
            <p:nvPr/>
          </p:nvSpPr>
          <p:spPr>
            <a:xfrm>
              <a:off x="-1724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Driving</a:t>
              </a:r>
              <a:r>
                <a:rPr lang="de-DE" sz="1300" dirty="0"/>
                <a:t> Cycle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-698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Driver</a:t>
              </a: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32650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Vehicle</a:t>
              </a:r>
              <a:endParaRPr lang="de-DE" sz="1300" dirty="0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1351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Wheels</a:t>
              </a:r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2377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Brakes</a:t>
              </a:r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3402613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AxleGear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427984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(Angular</a:t>
              </a:r>
            </a:p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Gear</a:t>
              </a:r>
              <a:r>
                <a:rPr lang="de-DE" sz="1300" dirty="0"/>
                <a:t>)</a:t>
              </a:r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5453355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primary</a:t>
              </a:r>
              <a:r>
                <a:rPr lang="de-DE" sz="1300" dirty="0"/>
                <a:t>)</a:t>
              </a:r>
            </a:p>
          </p:txBody>
        </p:sp>
        <p:sp>
          <p:nvSpPr>
            <p:cNvPr id="22" name="Freihandform 21"/>
            <p:cNvSpPr/>
            <p:nvPr/>
          </p:nvSpPr>
          <p:spPr>
            <a:xfrm>
              <a:off x="6478726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Gearbox</a:t>
              </a:r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7504097" y="2060848"/>
              <a:ext cx="864000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secondary</a:t>
              </a:r>
              <a:r>
                <a:rPr lang="de-DE" sz="1300" dirty="0"/>
                <a:t>)</a:t>
              </a: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860138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Clutch</a:t>
              </a:r>
            </a:p>
          </p:txBody>
        </p:sp>
        <p:sp>
          <p:nvSpPr>
            <p:cNvPr id="28" name="Freihandform 27"/>
            <p:cNvSpPr/>
            <p:nvPr/>
          </p:nvSpPr>
          <p:spPr>
            <a:xfrm>
              <a:off x="962675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b="1"/>
                <a:t>Engine</a:t>
              </a:r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10689939" y="2060845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Auxiliaries</a:t>
              </a:r>
              <a:endParaRPr lang="de-DE" sz="1300" dirty="0"/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-99037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3499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2085739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3111110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5" name="Freihandform 14"/>
            <p:cNvSpPr/>
            <p:nvPr/>
          </p:nvSpPr>
          <p:spPr>
            <a:xfrm>
              <a:off x="5161852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6187223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4136481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830987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3" name="Freihandform 22"/>
            <p:cNvSpPr/>
            <p:nvPr/>
          </p:nvSpPr>
          <p:spPr>
            <a:xfrm>
              <a:off x="933524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106036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721259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9" name="Freihandform 28"/>
            <p:cNvSpPr/>
            <p:nvPr/>
          </p:nvSpPr>
          <p:spPr>
            <a:xfrm flipH="1">
              <a:off x="1036061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789" tIns="53647" rIns="0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A6893A34-7CC8-4DBF-AB07-612B89BFE370}"/>
              </a:ext>
            </a:extLst>
          </p:cNvPr>
          <p:cNvGrpSpPr/>
          <p:nvPr/>
        </p:nvGrpSpPr>
        <p:grpSpPr>
          <a:xfrm>
            <a:off x="8166703" y="1512576"/>
            <a:ext cx="1081585" cy="648951"/>
            <a:chOff x="6061582" y="1115684"/>
            <a:chExt cx="1081585" cy="648951"/>
          </a:xfrm>
        </p:grpSpPr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E72A0C68-6A5D-4EFE-8641-2B539DA3C18B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F65CCFD7-1242-4E78-80C3-20AA8AD7D041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 err="1"/>
                <a:t>Gearshift</a:t>
              </a:r>
              <a:br>
                <a:rPr lang="de-DE" sz="1300" kern="1200" dirty="0"/>
              </a:br>
              <a:r>
                <a:rPr lang="de-DE" sz="1300" kern="1200" dirty="0" err="1"/>
                <a:t>Strategy</a:t>
              </a:r>
              <a:endParaRPr lang="de-DE" sz="1300" kern="1200" dirty="0"/>
            </a:p>
          </p:txBody>
        </p:sp>
      </p:grpSp>
      <p:sp>
        <p:nvSpPr>
          <p:cNvPr id="78" name="Freihandform 16">
            <a:extLst>
              <a:ext uri="{FF2B5EF4-FFF2-40B4-BE49-F238E27FC236}">
                <a16:creationId xmlns:a16="http://schemas.microsoft.com/office/drawing/2014/main" id="{21AC26AB-58C8-4F6C-9A4A-81AB084E2662}"/>
              </a:ext>
            </a:extLst>
          </p:cNvPr>
          <p:cNvSpPr/>
          <p:nvPr/>
        </p:nvSpPr>
        <p:spPr>
          <a:xfrm rot="5400000">
            <a:off x="8496111" y="123020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A5DB297B-674E-4EF9-ADFB-DEA19D618173}"/>
              </a:ext>
            </a:extLst>
          </p:cNvPr>
          <p:cNvGrpSpPr/>
          <p:nvPr/>
        </p:nvGrpSpPr>
        <p:grpSpPr>
          <a:xfrm>
            <a:off x="4219759" y="4187803"/>
            <a:ext cx="4434070" cy="1686097"/>
            <a:chOff x="6061582" y="1115684"/>
            <a:chExt cx="1081585" cy="648951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34D685FF-145F-4BA4-9F3B-20553CB0C7D3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34440801-AB69-464A-820F-167E56A62286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Test Powertrain</a:t>
              </a:r>
            </a:p>
          </p:txBody>
        </p:sp>
      </p:grpSp>
      <p:sp>
        <p:nvSpPr>
          <p:cNvPr id="61" name="Freihandform 21">
            <a:extLst>
              <a:ext uri="{FF2B5EF4-FFF2-40B4-BE49-F238E27FC236}">
                <a16:creationId xmlns:a16="http://schemas.microsoft.com/office/drawing/2014/main" id="{39858EE9-3DC9-4FD8-AE70-59FA1C2B6623}"/>
              </a:ext>
            </a:extLst>
          </p:cNvPr>
          <p:cNvSpPr/>
          <p:nvPr/>
        </p:nvSpPr>
        <p:spPr>
          <a:xfrm>
            <a:off x="7428987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Gearbox</a:t>
            </a:r>
          </a:p>
        </p:txBody>
      </p:sp>
      <p:sp>
        <p:nvSpPr>
          <p:cNvPr id="33" name="Freihandform 5">
            <a:extLst>
              <a:ext uri="{FF2B5EF4-FFF2-40B4-BE49-F238E27FC236}">
                <a16:creationId xmlns:a16="http://schemas.microsoft.com/office/drawing/2014/main" id="{978B1CA5-326D-48A3-8085-D51A681FDF38}"/>
              </a:ext>
            </a:extLst>
          </p:cNvPr>
          <p:cNvSpPr/>
          <p:nvPr/>
        </p:nvSpPr>
        <p:spPr>
          <a:xfrm>
            <a:off x="284568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Driving</a:t>
            </a:r>
            <a:r>
              <a:rPr lang="de-DE" sz="1300" dirty="0"/>
              <a:t> Cycle</a:t>
            </a:r>
          </a:p>
        </p:txBody>
      </p:sp>
      <p:sp>
        <p:nvSpPr>
          <p:cNvPr id="34" name="Freihandform 7">
            <a:extLst>
              <a:ext uri="{FF2B5EF4-FFF2-40B4-BE49-F238E27FC236}">
                <a16:creationId xmlns:a16="http://schemas.microsoft.com/office/drawing/2014/main" id="{9F482D04-B8C0-440A-86B9-9D774D939A4D}"/>
              </a:ext>
            </a:extLst>
          </p:cNvPr>
          <p:cNvSpPr/>
          <p:nvPr/>
        </p:nvSpPr>
        <p:spPr>
          <a:xfrm>
            <a:off x="1309939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Driver</a:t>
            </a:r>
          </a:p>
        </p:txBody>
      </p:sp>
      <p:sp>
        <p:nvSpPr>
          <p:cNvPr id="35" name="Freihandform 9">
            <a:extLst>
              <a:ext uri="{FF2B5EF4-FFF2-40B4-BE49-F238E27FC236}">
                <a16:creationId xmlns:a16="http://schemas.microsoft.com/office/drawing/2014/main" id="{AC57AC06-BEF8-43DD-8906-5155EE085233}"/>
              </a:ext>
            </a:extLst>
          </p:cNvPr>
          <p:cNvSpPr/>
          <p:nvPr/>
        </p:nvSpPr>
        <p:spPr>
          <a:xfrm>
            <a:off x="2335310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Vehicle</a:t>
            </a:r>
            <a:endParaRPr lang="de-DE" sz="1300" dirty="0"/>
          </a:p>
        </p:txBody>
      </p:sp>
      <p:sp>
        <p:nvSpPr>
          <p:cNvPr id="36" name="Freihandform 11">
            <a:extLst>
              <a:ext uri="{FF2B5EF4-FFF2-40B4-BE49-F238E27FC236}">
                <a16:creationId xmlns:a16="http://schemas.microsoft.com/office/drawing/2014/main" id="{128F34BD-3F3F-42E7-889A-D15ADAAFFED8}"/>
              </a:ext>
            </a:extLst>
          </p:cNvPr>
          <p:cNvSpPr/>
          <p:nvPr/>
        </p:nvSpPr>
        <p:spPr>
          <a:xfrm>
            <a:off x="3360681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Wheels</a:t>
            </a:r>
          </a:p>
        </p:txBody>
      </p:sp>
      <p:sp>
        <p:nvSpPr>
          <p:cNvPr id="37" name="Freihandform 13">
            <a:extLst>
              <a:ext uri="{FF2B5EF4-FFF2-40B4-BE49-F238E27FC236}">
                <a16:creationId xmlns:a16="http://schemas.microsoft.com/office/drawing/2014/main" id="{33EFCA5C-4E7B-4BF9-8400-53F96EB03309}"/>
              </a:ext>
            </a:extLst>
          </p:cNvPr>
          <p:cNvSpPr/>
          <p:nvPr/>
        </p:nvSpPr>
        <p:spPr>
          <a:xfrm>
            <a:off x="5381675" y="2132856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Brakes</a:t>
            </a:r>
          </a:p>
        </p:txBody>
      </p:sp>
      <p:sp>
        <p:nvSpPr>
          <p:cNvPr id="38" name="Freihandform 15">
            <a:extLst>
              <a:ext uri="{FF2B5EF4-FFF2-40B4-BE49-F238E27FC236}">
                <a16:creationId xmlns:a16="http://schemas.microsoft.com/office/drawing/2014/main" id="{C36212F6-8FF8-479A-812F-D35455ABF1A2}"/>
              </a:ext>
            </a:extLst>
          </p:cNvPr>
          <p:cNvSpPr/>
          <p:nvPr/>
        </p:nvSpPr>
        <p:spPr>
          <a:xfrm>
            <a:off x="6436794" y="2132857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AxleGear</a:t>
            </a:r>
            <a:endParaRPr lang="de-DE" sz="1300" dirty="0"/>
          </a:p>
        </p:txBody>
      </p:sp>
      <p:sp>
        <p:nvSpPr>
          <p:cNvPr id="39" name="Freihandform 17">
            <a:extLst>
              <a:ext uri="{FF2B5EF4-FFF2-40B4-BE49-F238E27FC236}">
                <a16:creationId xmlns:a16="http://schemas.microsoft.com/office/drawing/2014/main" id="{A4410D85-26D3-49B2-B9AC-935A61E00D0F}"/>
              </a:ext>
            </a:extLst>
          </p:cNvPr>
          <p:cNvSpPr/>
          <p:nvPr/>
        </p:nvSpPr>
        <p:spPr>
          <a:xfrm>
            <a:off x="4389537" y="984100"/>
            <a:ext cx="792088" cy="1797703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144000" rIns="49530" bIns="144000" numCol="1" spcCol="1270" anchor="b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Hybrid</a:t>
            </a:r>
            <a:br>
              <a:rPr lang="de-DE" sz="1300" dirty="0"/>
            </a:br>
            <a:r>
              <a:rPr lang="de-DE" sz="1300" dirty="0"/>
              <a:t>Controller</a:t>
            </a:r>
          </a:p>
        </p:txBody>
      </p:sp>
      <p:sp>
        <p:nvSpPr>
          <p:cNvPr id="41" name="Freihandform 21">
            <a:extLst>
              <a:ext uri="{FF2B5EF4-FFF2-40B4-BE49-F238E27FC236}">
                <a16:creationId xmlns:a16="http://schemas.microsoft.com/office/drawing/2014/main" id="{DE09EE19-28E1-4277-A8CE-DE6CE2459901}"/>
              </a:ext>
            </a:extLst>
          </p:cNvPr>
          <p:cNvSpPr/>
          <p:nvPr/>
        </p:nvSpPr>
        <p:spPr>
          <a:xfrm>
            <a:off x="8487536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Electric</a:t>
            </a:r>
            <a:br>
              <a:rPr lang="de-DE" sz="1300" dirty="0"/>
            </a:br>
            <a:r>
              <a:rPr lang="de-DE" sz="1300" dirty="0"/>
              <a:t>Motor</a:t>
            </a:r>
          </a:p>
        </p:txBody>
      </p:sp>
      <p:sp>
        <p:nvSpPr>
          <p:cNvPr id="43" name="Freihandform 25">
            <a:extLst>
              <a:ext uri="{FF2B5EF4-FFF2-40B4-BE49-F238E27FC236}">
                <a16:creationId xmlns:a16="http://schemas.microsoft.com/office/drawing/2014/main" id="{AB68E56C-CE74-49E6-BAB6-7AC83E9C99DA}"/>
              </a:ext>
            </a:extLst>
          </p:cNvPr>
          <p:cNvSpPr/>
          <p:nvPr/>
        </p:nvSpPr>
        <p:spPr>
          <a:xfrm>
            <a:off x="9517319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Clutch</a:t>
            </a:r>
          </a:p>
        </p:txBody>
      </p:sp>
      <p:sp>
        <p:nvSpPr>
          <p:cNvPr id="44" name="Freihandform 27">
            <a:extLst>
              <a:ext uri="{FF2B5EF4-FFF2-40B4-BE49-F238E27FC236}">
                <a16:creationId xmlns:a16="http://schemas.microsoft.com/office/drawing/2014/main" id="{5F77396A-EA39-4972-B8A1-26FB02074D73}"/>
              </a:ext>
            </a:extLst>
          </p:cNvPr>
          <p:cNvSpPr/>
          <p:nvPr/>
        </p:nvSpPr>
        <p:spPr>
          <a:xfrm>
            <a:off x="10542690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b="1"/>
              <a:t>Engine</a:t>
            </a:r>
          </a:p>
        </p:txBody>
      </p:sp>
      <p:sp>
        <p:nvSpPr>
          <p:cNvPr id="45" name="Freihandform 29">
            <a:extLst>
              <a:ext uri="{FF2B5EF4-FFF2-40B4-BE49-F238E27FC236}">
                <a16:creationId xmlns:a16="http://schemas.microsoft.com/office/drawing/2014/main" id="{93C59FD3-7B20-46A5-A932-BFC7FA4FBF38}"/>
              </a:ext>
            </a:extLst>
          </p:cNvPr>
          <p:cNvSpPr/>
          <p:nvPr/>
        </p:nvSpPr>
        <p:spPr>
          <a:xfrm>
            <a:off x="11605878" y="2132852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Auxiliaries</a:t>
            </a:r>
            <a:endParaRPr lang="de-DE" sz="1300" dirty="0"/>
          </a:p>
        </p:txBody>
      </p:sp>
      <p:sp>
        <p:nvSpPr>
          <p:cNvPr id="46" name="Freihandform 6">
            <a:extLst>
              <a:ext uri="{FF2B5EF4-FFF2-40B4-BE49-F238E27FC236}">
                <a16:creationId xmlns:a16="http://schemas.microsoft.com/office/drawing/2014/main" id="{E9595D29-FBD4-4E27-B9BE-59BF04F5A818}"/>
              </a:ext>
            </a:extLst>
          </p:cNvPr>
          <p:cNvSpPr/>
          <p:nvPr/>
        </p:nvSpPr>
        <p:spPr>
          <a:xfrm>
            <a:off x="1018436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7" name="Freihandform 8">
            <a:extLst>
              <a:ext uri="{FF2B5EF4-FFF2-40B4-BE49-F238E27FC236}">
                <a16:creationId xmlns:a16="http://schemas.microsoft.com/office/drawing/2014/main" id="{CE667342-5629-4FAB-843E-8C08D76181CA}"/>
              </a:ext>
            </a:extLst>
          </p:cNvPr>
          <p:cNvSpPr/>
          <p:nvPr/>
        </p:nvSpPr>
        <p:spPr>
          <a:xfrm>
            <a:off x="2043807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8" name="Freihandform 10">
            <a:extLst>
              <a:ext uri="{FF2B5EF4-FFF2-40B4-BE49-F238E27FC236}">
                <a16:creationId xmlns:a16="http://schemas.microsoft.com/office/drawing/2014/main" id="{119EFE3F-A9FA-4925-866B-665C2992DB0B}"/>
              </a:ext>
            </a:extLst>
          </p:cNvPr>
          <p:cNvSpPr/>
          <p:nvPr/>
        </p:nvSpPr>
        <p:spPr>
          <a:xfrm>
            <a:off x="4094549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9" name="Freihandform 12">
            <a:extLst>
              <a:ext uri="{FF2B5EF4-FFF2-40B4-BE49-F238E27FC236}">
                <a16:creationId xmlns:a16="http://schemas.microsoft.com/office/drawing/2014/main" id="{91D4059A-5BB1-4FEC-AA93-757E43639881}"/>
              </a:ext>
            </a:extLst>
          </p:cNvPr>
          <p:cNvSpPr/>
          <p:nvPr/>
        </p:nvSpPr>
        <p:spPr>
          <a:xfrm>
            <a:off x="5119920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0" name="Freihandform 14">
            <a:extLst>
              <a:ext uri="{FF2B5EF4-FFF2-40B4-BE49-F238E27FC236}">
                <a16:creationId xmlns:a16="http://schemas.microsoft.com/office/drawing/2014/main" id="{DEFEFA10-E33E-4152-9018-E3218386C022}"/>
              </a:ext>
            </a:extLst>
          </p:cNvPr>
          <p:cNvSpPr/>
          <p:nvPr/>
        </p:nvSpPr>
        <p:spPr>
          <a:xfrm>
            <a:off x="7170662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1" name="Freihandform 16">
            <a:extLst>
              <a:ext uri="{FF2B5EF4-FFF2-40B4-BE49-F238E27FC236}">
                <a16:creationId xmlns:a16="http://schemas.microsoft.com/office/drawing/2014/main" id="{25B7AE89-CC92-4A12-B6F0-C63825706B12}"/>
              </a:ext>
            </a:extLst>
          </p:cNvPr>
          <p:cNvSpPr/>
          <p:nvPr/>
        </p:nvSpPr>
        <p:spPr>
          <a:xfrm>
            <a:off x="8196033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2" name="Freihandform 18">
            <a:extLst>
              <a:ext uri="{FF2B5EF4-FFF2-40B4-BE49-F238E27FC236}">
                <a16:creationId xmlns:a16="http://schemas.microsoft.com/office/drawing/2014/main" id="{DAF2DBE5-E71D-49C3-8081-79ACEFF09FF2}"/>
              </a:ext>
            </a:extLst>
          </p:cNvPr>
          <p:cNvSpPr/>
          <p:nvPr/>
        </p:nvSpPr>
        <p:spPr>
          <a:xfrm>
            <a:off x="6145291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4" name="Freihandform 22">
            <a:extLst>
              <a:ext uri="{FF2B5EF4-FFF2-40B4-BE49-F238E27FC236}">
                <a16:creationId xmlns:a16="http://schemas.microsoft.com/office/drawing/2014/main" id="{518399F8-E2CB-4CE6-92BF-944AA2F5EF91}"/>
              </a:ext>
            </a:extLst>
          </p:cNvPr>
          <p:cNvSpPr/>
          <p:nvPr/>
        </p:nvSpPr>
        <p:spPr>
          <a:xfrm>
            <a:off x="10251187" y="2323212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5" name="Freihandform 24">
            <a:extLst>
              <a:ext uri="{FF2B5EF4-FFF2-40B4-BE49-F238E27FC236}">
                <a16:creationId xmlns:a16="http://schemas.microsoft.com/office/drawing/2014/main" id="{289681F3-E45E-434E-B836-67771BBF0C1B}"/>
              </a:ext>
            </a:extLst>
          </p:cNvPr>
          <p:cNvSpPr/>
          <p:nvPr/>
        </p:nvSpPr>
        <p:spPr>
          <a:xfrm>
            <a:off x="3069178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6" name="Freihandform 26">
            <a:extLst>
              <a:ext uri="{FF2B5EF4-FFF2-40B4-BE49-F238E27FC236}">
                <a16:creationId xmlns:a16="http://schemas.microsoft.com/office/drawing/2014/main" id="{A197CB3A-99CF-4184-BE4B-188DC614772A}"/>
              </a:ext>
            </a:extLst>
          </p:cNvPr>
          <p:cNvSpPr/>
          <p:nvPr/>
        </p:nvSpPr>
        <p:spPr>
          <a:xfrm>
            <a:off x="9221404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7" name="Freihandform 28">
            <a:extLst>
              <a:ext uri="{FF2B5EF4-FFF2-40B4-BE49-F238E27FC236}">
                <a16:creationId xmlns:a16="http://schemas.microsoft.com/office/drawing/2014/main" id="{EEEC1EE7-54C0-4BEE-952A-0086F75569CE}"/>
              </a:ext>
            </a:extLst>
          </p:cNvPr>
          <p:cNvSpPr/>
          <p:nvPr/>
        </p:nvSpPr>
        <p:spPr>
          <a:xfrm flipH="1">
            <a:off x="11276557" y="2323212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89" tIns="53647" rIns="0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62" name="Freihandform 21">
            <a:extLst>
              <a:ext uri="{FF2B5EF4-FFF2-40B4-BE49-F238E27FC236}">
                <a16:creationId xmlns:a16="http://schemas.microsoft.com/office/drawing/2014/main" id="{31315188-D193-4C01-AFC1-7B9D87C4747E}"/>
              </a:ext>
            </a:extLst>
          </p:cNvPr>
          <p:cNvSpPr/>
          <p:nvPr/>
        </p:nvSpPr>
        <p:spPr>
          <a:xfrm>
            <a:off x="8487535" y="3301682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REESS</a:t>
            </a:r>
            <a:br>
              <a:rPr lang="de-DE" sz="1300" dirty="0"/>
            </a:br>
            <a:r>
              <a:rPr lang="de-DE" sz="1300" dirty="0"/>
              <a:t>(</a:t>
            </a:r>
            <a:r>
              <a:rPr lang="de-DE" sz="1300" dirty="0" err="1"/>
              <a:t>Battery</a:t>
            </a:r>
            <a:r>
              <a:rPr lang="de-DE" sz="1300" dirty="0"/>
              <a:t>)</a:t>
            </a:r>
          </a:p>
        </p:txBody>
      </p:sp>
      <p:sp>
        <p:nvSpPr>
          <p:cNvPr id="63" name="Freihandform 16">
            <a:extLst>
              <a:ext uri="{FF2B5EF4-FFF2-40B4-BE49-F238E27FC236}">
                <a16:creationId xmlns:a16="http://schemas.microsoft.com/office/drawing/2014/main" id="{60F62BF8-CAAD-4D1A-A857-87FD06E99B90}"/>
              </a:ext>
            </a:extLst>
          </p:cNvPr>
          <p:cNvSpPr/>
          <p:nvPr/>
        </p:nvSpPr>
        <p:spPr>
          <a:xfrm rot="5400000">
            <a:off x="8702510" y="2921531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11A5A512-9FB4-4933-9E2B-80E6F58D1509}"/>
              </a:ext>
            </a:extLst>
          </p:cNvPr>
          <p:cNvGrpSpPr/>
          <p:nvPr/>
        </p:nvGrpSpPr>
        <p:grpSpPr>
          <a:xfrm>
            <a:off x="4243613" y="3288352"/>
            <a:ext cx="1081585" cy="648951"/>
            <a:chOff x="6061582" y="1115684"/>
            <a:chExt cx="1081585" cy="648951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E719221F-4B3D-4543-A750-CFC5B9197494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4D129785-DD04-4854-BF00-0B17B33C2741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Hybrid</a:t>
              </a:r>
              <a:br>
                <a:rPr lang="de-DE" sz="1300" kern="1200" dirty="0"/>
              </a:br>
              <a:r>
                <a:rPr lang="de-DE" sz="1300" kern="1200" dirty="0" err="1"/>
                <a:t>Strategy</a:t>
              </a:r>
              <a:endParaRPr lang="de-DE" sz="1300" kern="1200" dirty="0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69907883-C518-4378-B791-7A8EA8B87536}"/>
              </a:ext>
            </a:extLst>
          </p:cNvPr>
          <p:cNvGrpSpPr/>
          <p:nvPr/>
        </p:nvGrpSpPr>
        <p:grpSpPr>
          <a:xfrm>
            <a:off x="4415202" y="1042606"/>
            <a:ext cx="742805" cy="432048"/>
            <a:chOff x="6061582" y="1115684"/>
            <a:chExt cx="1081585" cy="648951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D14C7636-0D32-4ACB-B059-B4A984D2F25C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CBA31DA5-6E89-464C-8C91-35FEFBBEA8D6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EM </a:t>
              </a:r>
              <a:r>
                <a:rPr lang="de-DE" sz="1300" kern="1200" dirty="0" err="1"/>
                <a:t>Ctl</a:t>
              </a:r>
              <a:br>
                <a:rPr lang="de-DE" sz="1300" kern="1200" dirty="0"/>
              </a:br>
              <a:endParaRPr lang="de-DE" sz="1300" kern="1200" dirty="0"/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07EB6053-85F4-4BF3-8379-322EF273A5F5}"/>
              </a:ext>
            </a:extLst>
          </p:cNvPr>
          <p:cNvGrpSpPr/>
          <p:nvPr/>
        </p:nvGrpSpPr>
        <p:grpSpPr>
          <a:xfrm>
            <a:off x="4413006" y="1545984"/>
            <a:ext cx="742805" cy="432048"/>
            <a:chOff x="6061582" y="1115684"/>
            <a:chExt cx="1081585" cy="648951"/>
          </a:xfrm>
        </p:grpSpPr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F3291B51-4F1D-4C3C-B0A8-F163B4E0D3A5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88AB4115-C584-441B-9B6A-2C5AC3ABC35D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 err="1"/>
                <a:t>Gearshift</a:t>
              </a:r>
              <a:br>
                <a:rPr lang="de-DE" sz="1300" kern="1200" dirty="0"/>
              </a:br>
              <a:endParaRPr lang="de-DE" sz="1300" kern="1200" dirty="0"/>
            </a:p>
          </p:txBody>
        </p:sp>
      </p:grp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5AA4B6FA-C3E1-4344-9C9D-258C082E0341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5158007" y="1258630"/>
            <a:ext cx="3764356" cy="874222"/>
          </a:xfrm>
          <a:prstGeom prst="bentConnector3">
            <a:avLst>
              <a:gd name="adj1" fmla="val 100061"/>
            </a:avLst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Verbinder: gewinkelt 74">
            <a:extLst>
              <a:ext uri="{FF2B5EF4-FFF2-40B4-BE49-F238E27FC236}">
                <a16:creationId xmlns:a16="http://schemas.microsoft.com/office/drawing/2014/main" id="{FC750158-7E87-40DD-9841-65E9F60348CC}"/>
              </a:ext>
            </a:extLst>
          </p:cNvPr>
          <p:cNvCxnSpPr>
            <a:stCxn id="72" idx="3"/>
          </p:cNvCxnSpPr>
          <p:nvPr/>
        </p:nvCxnSpPr>
        <p:spPr>
          <a:xfrm>
            <a:off x="5155811" y="1762008"/>
            <a:ext cx="2669220" cy="370844"/>
          </a:xfrm>
          <a:prstGeom prst="bentConnector3">
            <a:avLst>
              <a:gd name="adj1" fmla="val 100045"/>
            </a:avLst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ihandform 16">
            <a:extLst>
              <a:ext uri="{FF2B5EF4-FFF2-40B4-BE49-F238E27FC236}">
                <a16:creationId xmlns:a16="http://schemas.microsoft.com/office/drawing/2014/main" id="{83FB1006-20A6-445A-A12A-CC545A197504}"/>
              </a:ext>
            </a:extLst>
          </p:cNvPr>
          <p:cNvSpPr/>
          <p:nvPr/>
        </p:nvSpPr>
        <p:spPr>
          <a:xfrm rot="5400000">
            <a:off x="4603337" y="2891907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pic>
        <p:nvPicPr>
          <p:cNvPr id="79" name="Grafik 78">
            <a:extLst>
              <a:ext uri="{FF2B5EF4-FFF2-40B4-BE49-F238E27FC236}">
                <a16:creationId xmlns:a16="http://schemas.microsoft.com/office/drawing/2014/main" id="{0A7B0EA5-8AC3-4BE2-8423-6856F1DF22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" r="-1"/>
          <a:stretch/>
        </p:blipFill>
        <p:spPr>
          <a:xfrm>
            <a:off x="4608575" y="4540298"/>
            <a:ext cx="3674709" cy="1090850"/>
          </a:xfrm>
          <a:prstGeom prst="rect">
            <a:avLst/>
          </a:prstGeom>
        </p:spPr>
      </p:pic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EFFBDB12-C737-4097-928B-B74CB4F4A324}"/>
              </a:ext>
            </a:extLst>
          </p:cNvPr>
          <p:cNvSpPr/>
          <p:nvPr/>
        </p:nvSpPr>
        <p:spPr>
          <a:xfrm rot="5400000">
            <a:off x="4650576" y="3985167"/>
            <a:ext cx="288032" cy="147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50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26" y="1145707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977244-858E-4558-A7A7-87712C44C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Strategy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78E253-CE4E-4D27-8AFD-24CBFBB0E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DryRun</a:t>
            </a:r>
            <a:r>
              <a:rPr lang="en-US" dirty="0"/>
              <a:t> Request with EM Off</a:t>
            </a:r>
          </a:p>
          <a:p>
            <a:pPr marL="914383" lvl="1" indent="-514350"/>
            <a:r>
              <a:rPr lang="en-US" dirty="0"/>
              <a:t>Get ICE operating point, get EM max drive and max recuperation torque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Iterate EM torque (u)</a:t>
            </a:r>
          </a:p>
          <a:p>
            <a:pPr marL="914383" lvl="1" indent="-514350"/>
            <a:r>
              <a:rPr lang="en-US" dirty="0"/>
              <a:t>Try different gears (similar to gearshift strategy)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best solution (cost function)</a:t>
            </a:r>
          </a:p>
          <a:p>
            <a:pPr marL="914383" lvl="1" indent="-51435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80653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822918" y="4226627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514150" y="4209999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220000" y="4410137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055645" y="2005317"/>
            <a:ext cx="1220569" cy="701202"/>
            <a:chOff x="2843808" y="1446243"/>
            <a:chExt cx="944488" cy="542597"/>
          </a:xfrm>
        </p:grpSpPr>
        <p:sp>
          <p:nvSpPr>
            <p:cNvPr id="29" name="Rechteck 28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31" name="Gerade Verbindung 30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Pfeil nach rechts 33"/>
          <p:cNvSpPr/>
          <p:nvPr/>
        </p:nvSpPr>
        <p:spPr>
          <a:xfrm>
            <a:off x="7952977" y="210830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sp>
        <p:nvSpPr>
          <p:cNvPr id="38" name="Pfeil nach rechts 37"/>
          <p:cNvSpPr/>
          <p:nvPr/>
        </p:nvSpPr>
        <p:spPr>
          <a:xfrm>
            <a:off x="9278079" y="212277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248339" y="460881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195596" y="4516754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143687" y="5042253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532333" y="455796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7696682" y="454950"/>
            <a:ext cx="349708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7878640" y="455829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007262" y="4111896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388732" y="5806114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138417" y="380076"/>
            <a:ext cx="5216340" cy="3585126"/>
            <a:chOff x="22045" y="0"/>
            <a:chExt cx="56510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7271745" y="2767531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333313" y="4255119"/>
            <a:ext cx="729979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62521" y="5230332"/>
            <a:ext cx="766280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9457636" y="4289473"/>
            <a:ext cx="797032" cy="3763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078428" y="1085958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Rechteck 59"/>
          <p:cNvSpPr/>
          <p:nvPr/>
        </p:nvSpPr>
        <p:spPr>
          <a:xfrm>
            <a:off x="7236140" y="1533912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Rechteck 60"/>
          <p:cNvSpPr/>
          <p:nvPr/>
        </p:nvSpPr>
        <p:spPr>
          <a:xfrm>
            <a:off x="3471970" y="410371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2" name="Rechteck 61"/>
          <p:cNvSpPr/>
          <p:nvPr/>
        </p:nvSpPr>
        <p:spPr>
          <a:xfrm>
            <a:off x="6686941" y="401058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Rechteck 62"/>
          <p:cNvSpPr/>
          <p:nvPr/>
        </p:nvSpPr>
        <p:spPr>
          <a:xfrm>
            <a:off x="9082948" y="3965203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18" name="Textfeld 17"/>
          <p:cNvSpPr txBox="1"/>
          <p:nvPr/>
        </p:nvSpPr>
        <p:spPr>
          <a:xfrm>
            <a:off x="5756320" y="108595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4" name="Textfeld 63"/>
          <p:cNvSpPr txBox="1"/>
          <p:nvPr/>
        </p:nvSpPr>
        <p:spPr>
          <a:xfrm>
            <a:off x="7696682" y="1533912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5208115" y="4097450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6" name="Textfeld 65"/>
          <p:cNvSpPr txBox="1"/>
          <p:nvPr/>
        </p:nvSpPr>
        <p:spPr>
          <a:xfrm>
            <a:off x="7437808" y="402176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9676727" y="3970938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0534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522" y="2016625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rechts 4"/>
          <p:cNvSpPr/>
          <p:nvPr/>
        </p:nvSpPr>
        <p:spPr>
          <a:xfrm rot="16200000" flipH="1">
            <a:off x="4919984" y="1408450"/>
            <a:ext cx="106639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8" name="Gruppieren 7"/>
          <p:cNvGrpSpPr/>
          <p:nvPr/>
        </p:nvGrpSpPr>
        <p:grpSpPr>
          <a:xfrm rot="5400000">
            <a:off x="7174714" y="2379331"/>
            <a:ext cx="928015" cy="879250"/>
            <a:chOff x="3998778" y="2996952"/>
            <a:chExt cx="1000528" cy="974596"/>
          </a:xfrm>
        </p:grpSpPr>
        <p:pic>
          <p:nvPicPr>
            <p:cNvPr id="18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Ellipse 18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pic>
        <p:nvPicPr>
          <p:cNvPr id="10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14" y="1875841"/>
            <a:ext cx="1395301" cy="158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ieren 10"/>
          <p:cNvGrpSpPr/>
          <p:nvPr/>
        </p:nvGrpSpPr>
        <p:grpSpPr>
          <a:xfrm rot="5400000">
            <a:off x="3753061" y="2385963"/>
            <a:ext cx="928015" cy="879250"/>
            <a:chOff x="3998778" y="2996952"/>
            <a:chExt cx="1000528" cy="974596"/>
          </a:xfrm>
        </p:grpSpPr>
        <p:pic>
          <p:nvPicPr>
            <p:cNvPr id="16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Ellipse 16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cxnSp>
        <p:nvCxnSpPr>
          <p:cNvPr id="12" name="Gerade Verbindung 11"/>
          <p:cNvCxnSpPr/>
          <p:nvPr/>
        </p:nvCxnSpPr>
        <p:spPr>
          <a:xfrm flipV="1">
            <a:off x="4478788" y="2782624"/>
            <a:ext cx="3558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 flipV="1">
            <a:off x="3687977" y="2527084"/>
            <a:ext cx="0" cy="5118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feil nach rechts 20"/>
          <p:cNvSpPr/>
          <p:nvPr/>
        </p:nvSpPr>
        <p:spPr>
          <a:xfrm>
            <a:off x="6016003" y="2556256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P_brake_in</a:t>
            </a:r>
            <a:endParaRPr lang="de-AT" sz="1477" dirty="0"/>
          </a:p>
        </p:txBody>
      </p:sp>
      <p:sp>
        <p:nvSpPr>
          <p:cNvPr id="23" name="Pfeil nach rechts 22"/>
          <p:cNvSpPr/>
          <p:nvPr/>
        </p:nvSpPr>
        <p:spPr>
          <a:xfrm>
            <a:off x="7936452" y="256496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P_wheel_in</a:t>
            </a:r>
            <a:endParaRPr lang="de-AT" sz="1477" dirty="0"/>
          </a:p>
        </p:txBody>
      </p:sp>
      <p:sp>
        <p:nvSpPr>
          <p:cNvPr id="24" name="Nach unten gekrümmter Pfeil 23"/>
          <p:cNvSpPr/>
          <p:nvPr/>
        </p:nvSpPr>
        <p:spPr>
          <a:xfrm>
            <a:off x="9293626" y="2516446"/>
            <a:ext cx="864096" cy="470080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9311938" y="3161753"/>
            <a:ext cx="1124026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schemeClr val="bg1"/>
                </a:solidFill>
              </a:rPr>
              <a:t>P_wheel_inertia</a:t>
            </a:r>
            <a:endParaRPr lang="de-AT" sz="1108" dirty="0">
              <a:solidFill>
                <a:schemeClr val="bg1"/>
              </a:solidFill>
            </a:endParaRPr>
          </a:p>
        </p:txBody>
      </p:sp>
      <p:pic>
        <p:nvPicPr>
          <p:cNvPr id="28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777" y="1999818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7332467" y="474432"/>
            <a:ext cx="615714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 err="1"/>
              <a:t>Axle</a:t>
            </a:r>
            <a:endParaRPr lang="de-AT" sz="1662" b="1" dirty="0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9097601" y="2801090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2382856" y="2774532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052778" y="2678468"/>
            <a:ext cx="80080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197818" y="3231747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P_brake_loss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Pfeil nach rechts 34"/>
          <p:cNvSpPr/>
          <p:nvPr/>
        </p:nvSpPr>
        <p:spPr>
          <a:xfrm rot="16200000" flipH="1">
            <a:off x="9139538" y="3932049"/>
            <a:ext cx="1020960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P_trac</a:t>
            </a:r>
            <a:endParaRPr lang="de-AT" sz="1477" dirty="0"/>
          </a:p>
        </p:txBody>
      </p:sp>
      <p:sp>
        <p:nvSpPr>
          <p:cNvPr id="36" name="Textfeld 35"/>
          <p:cNvSpPr txBox="1"/>
          <p:nvPr/>
        </p:nvSpPr>
        <p:spPr>
          <a:xfrm>
            <a:off x="5673663" y="1939485"/>
            <a:ext cx="980981" cy="433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axle</a:t>
            </a:r>
            <a:r>
              <a:rPr lang="de-AT" sz="1108" b="1" dirty="0"/>
              <a:t> </a:t>
            </a:r>
          </a:p>
          <a:p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66536" y="1957254"/>
            <a:ext cx="1546003" cy="159949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8" name="Rechteck 37"/>
          <p:cNvSpPr/>
          <p:nvPr/>
        </p:nvSpPr>
        <p:spPr>
          <a:xfrm>
            <a:off x="7026218" y="2094432"/>
            <a:ext cx="1147958" cy="14034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9" name="Rechteck 38"/>
          <p:cNvSpPr/>
          <p:nvPr/>
        </p:nvSpPr>
        <p:spPr>
          <a:xfrm>
            <a:off x="8941497" y="1701564"/>
            <a:ext cx="1568354" cy="207889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40" name="Textfeld 39"/>
          <p:cNvSpPr txBox="1"/>
          <p:nvPr/>
        </p:nvSpPr>
        <p:spPr>
          <a:xfrm>
            <a:off x="7716597" y="2077041"/>
            <a:ext cx="65242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brake</a:t>
            </a:r>
            <a:endParaRPr lang="de-AT" sz="1108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9939756" y="1701565"/>
            <a:ext cx="68470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wheel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3785686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7143104" y="1966684"/>
            <a:ext cx="1220569" cy="701202"/>
            <a:chOff x="2843808" y="1446243"/>
            <a:chExt cx="944488" cy="542597"/>
          </a:xfrm>
        </p:grpSpPr>
        <p:sp>
          <p:nvSpPr>
            <p:cNvPr id="27" name="Rechteck 26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29" name="Gerade Verbindung 28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feil nach rechts 31"/>
          <p:cNvSpPr/>
          <p:nvPr/>
        </p:nvSpPr>
        <p:spPr>
          <a:xfrm>
            <a:off x="8040436" y="206967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2225876" y="34144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42215" y="367313"/>
            <a:ext cx="3335176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3698931" y="4438246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9348789" y="206967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17231" y="476069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754013" y="476958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994876" y="4374328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8023030" y="472797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51652" y="4281567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533122" y="5975785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668934" y="4574466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624413" y="520658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676321" y="468108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7365068" y="2696952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3851475" y="5441951"/>
            <a:ext cx="72778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47150" y="4429850"/>
            <a:ext cx="79190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9544932" y="444185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3165886" y="104732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2" name="Textfeld 51"/>
          <p:cNvSpPr txBox="1"/>
          <p:nvPr/>
        </p:nvSpPr>
        <p:spPr>
          <a:xfrm>
            <a:off x="5843779" y="104732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53" name="Rechteck 52"/>
          <p:cNvSpPr/>
          <p:nvPr/>
        </p:nvSpPr>
        <p:spPr>
          <a:xfrm>
            <a:off x="7323599" y="1495280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4" name="Textfeld 53"/>
          <p:cNvSpPr txBox="1"/>
          <p:nvPr/>
        </p:nvSpPr>
        <p:spPr>
          <a:xfrm>
            <a:off x="7784140" y="149527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55" name="Rechteck 54"/>
          <p:cNvSpPr/>
          <p:nvPr/>
        </p:nvSpPr>
        <p:spPr>
          <a:xfrm>
            <a:off x="5881182" y="4190960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6" name="Textfeld 55"/>
          <p:cNvSpPr txBox="1"/>
          <p:nvPr/>
        </p:nvSpPr>
        <p:spPr>
          <a:xfrm>
            <a:off x="7617327" y="4184696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57" name="Rechteck 56"/>
          <p:cNvSpPr/>
          <p:nvPr/>
        </p:nvSpPr>
        <p:spPr>
          <a:xfrm>
            <a:off x="3584007" y="4190957"/>
            <a:ext cx="1356630" cy="15154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8" name="Textfeld 57"/>
          <p:cNvSpPr txBox="1"/>
          <p:nvPr/>
        </p:nvSpPr>
        <p:spPr>
          <a:xfrm>
            <a:off x="4332819" y="4191441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59" name="Rechteck 58"/>
          <p:cNvSpPr/>
          <p:nvPr/>
        </p:nvSpPr>
        <p:spPr>
          <a:xfrm>
            <a:off x="9269676" y="4192736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Textfeld 59"/>
          <p:cNvSpPr txBox="1"/>
          <p:nvPr/>
        </p:nvSpPr>
        <p:spPr>
          <a:xfrm>
            <a:off x="9863454" y="4198471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9492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8339544" y="1767277"/>
            <a:ext cx="1037823" cy="1177990"/>
            <a:chOff x="3412126" y="1300269"/>
            <a:chExt cx="1386172" cy="1345216"/>
          </a:xfrm>
        </p:grpSpPr>
        <p:sp>
          <p:nvSpPr>
            <p:cNvPr id="47" name="Flussdiagramm: Grenzstelle 46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2" name="Ellipse 51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5" name="Ellipse 54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60" name="Gerade Verbindung 59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989195" y="421828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680427" y="4201652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386276" y="4401790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38" name="Pfeil nach rechts 37"/>
          <p:cNvSpPr/>
          <p:nvPr/>
        </p:nvSpPr>
        <p:spPr>
          <a:xfrm>
            <a:off x="9084336" y="211682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414615" y="460046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361872" y="449952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309964" y="502502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698610" y="454961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6847180" y="402180"/>
            <a:ext cx="329446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8044916" y="454995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73538" y="4103549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555008" y="5797767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304694" y="371729"/>
            <a:ext cx="5251878" cy="3585126"/>
            <a:chOff x="22045" y="0"/>
            <a:chExt cx="56895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617216" cy="2994870"/>
              <a:chOff x="1166805" y="680437"/>
              <a:chExt cx="4382720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60821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62" name="Pfeil nach rechts 61"/>
          <p:cNvSpPr/>
          <p:nvPr/>
        </p:nvSpPr>
        <p:spPr>
          <a:xfrm>
            <a:off x="7584631" y="212023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64" name="Textfeld 63"/>
          <p:cNvSpPr txBox="1"/>
          <p:nvPr/>
        </p:nvSpPr>
        <p:spPr>
          <a:xfrm rot="16200000">
            <a:off x="8496707" y="2260378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4490280" y="4248898"/>
            <a:ext cx="73582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7116308" y="5152118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9582165" y="428814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244704" y="1077612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5922597" y="1077613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70" name="Rechteck 69"/>
          <p:cNvSpPr/>
          <p:nvPr/>
        </p:nvSpPr>
        <p:spPr>
          <a:xfrm>
            <a:off x="3638247" y="4095367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1" name="Textfeld 70"/>
          <p:cNvSpPr txBox="1"/>
          <p:nvPr/>
        </p:nvSpPr>
        <p:spPr>
          <a:xfrm>
            <a:off x="5374392" y="4089103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72" name="Rechteck 71"/>
          <p:cNvSpPr/>
          <p:nvPr/>
        </p:nvSpPr>
        <p:spPr>
          <a:xfrm>
            <a:off x="6853217" y="4002243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3" name="Textfeld 72"/>
          <p:cNvSpPr txBox="1"/>
          <p:nvPr/>
        </p:nvSpPr>
        <p:spPr>
          <a:xfrm>
            <a:off x="7604085" y="4013423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74" name="Rechteck 73"/>
          <p:cNvSpPr/>
          <p:nvPr/>
        </p:nvSpPr>
        <p:spPr>
          <a:xfrm>
            <a:off x="9249225" y="3956857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5" name="Textfeld 74"/>
          <p:cNvSpPr txBox="1"/>
          <p:nvPr/>
        </p:nvSpPr>
        <p:spPr>
          <a:xfrm>
            <a:off x="9843004" y="3962592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76" name="Rechteck 75"/>
          <p:cNvSpPr/>
          <p:nvPr/>
        </p:nvSpPr>
        <p:spPr>
          <a:xfrm>
            <a:off x="8339545" y="1512558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7" name="Textfeld 76"/>
          <p:cNvSpPr txBox="1"/>
          <p:nvPr/>
        </p:nvSpPr>
        <p:spPr>
          <a:xfrm>
            <a:off x="8491758" y="1511587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2603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3553782" y="4426034"/>
            <a:ext cx="1037823" cy="1177990"/>
            <a:chOff x="3412126" y="1300269"/>
            <a:chExt cx="1386172" cy="1345216"/>
          </a:xfrm>
        </p:grpSpPr>
        <p:sp>
          <p:nvSpPr>
            <p:cNvPr id="48" name="Flussdiagramm: Grenzstelle 47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0" name="Ellipse 49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/>
          <p:cNvGrpSpPr/>
          <p:nvPr/>
        </p:nvGrpSpPr>
        <p:grpSpPr>
          <a:xfrm>
            <a:off x="2262875" y="35955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79216" y="385423"/>
            <a:ext cx="3132557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8800226" y="174776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7522569" y="211170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54230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364551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605413" y="4383553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7633568" y="473719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8762189" y="4290793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143660" y="5985010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279471" y="4583691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243835" y="5198038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295743" y="4672539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53" name="Pfeil nach rechts 52"/>
          <p:cNvSpPr/>
          <p:nvPr/>
        </p:nvSpPr>
        <p:spPr>
          <a:xfrm>
            <a:off x="9852173" y="208140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55" name="Textfeld 54"/>
          <p:cNvSpPr txBox="1"/>
          <p:nvPr/>
        </p:nvSpPr>
        <p:spPr>
          <a:xfrm>
            <a:off x="9022969" y="2714882"/>
            <a:ext cx="69331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 rot="16200000">
            <a:off x="3701499" y="4888963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6441356" y="4426510"/>
            <a:ext cx="771923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9186867" y="4435936"/>
            <a:ext cx="81816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3202885" y="106543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Textfeld 60"/>
          <p:cNvSpPr txBox="1"/>
          <p:nvPr/>
        </p:nvSpPr>
        <p:spPr>
          <a:xfrm>
            <a:off x="5880778" y="106543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2" name="Rechteck 61"/>
          <p:cNvSpPr/>
          <p:nvPr/>
        </p:nvSpPr>
        <p:spPr>
          <a:xfrm>
            <a:off x="5464719" y="411419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Textfeld 62"/>
          <p:cNvSpPr txBox="1"/>
          <p:nvPr/>
        </p:nvSpPr>
        <p:spPr>
          <a:xfrm>
            <a:off x="7200864" y="4107929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4" name="Rechteck 63"/>
          <p:cNvSpPr/>
          <p:nvPr/>
        </p:nvSpPr>
        <p:spPr>
          <a:xfrm>
            <a:off x="8648403" y="164806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5" name="Textfeld 64"/>
          <p:cNvSpPr txBox="1"/>
          <p:nvPr/>
        </p:nvSpPr>
        <p:spPr>
          <a:xfrm>
            <a:off x="9399271" y="165924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6" name="Rechteck 65"/>
          <p:cNvSpPr/>
          <p:nvPr/>
        </p:nvSpPr>
        <p:spPr>
          <a:xfrm>
            <a:off x="8859339" y="4129084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7" name="Textfeld 66"/>
          <p:cNvSpPr txBox="1"/>
          <p:nvPr/>
        </p:nvSpPr>
        <p:spPr>
          <a:xfrm>
            <a:off x="9453117" y="4134819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68" name="Rechteck 67"/>
          <p:cNvSpPr/>
          <p:nvPr/>
        </p:nvSpPr>
        <p:spPr>
          <a:xfrm>
            <a:off x="3553782" y="4149535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3705995" y="4148564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5985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85A11934-CD2B-4C73-9EB9-0392BD588544}"/>
              </a:ext>
            </a:extLst>
          </p:cNvPr>
          <p:cNvSpPr/>
          <p:nvPr/>
        </p:nvSpPr>
        <p:spPr>
          <a:xfrm>
            <a:off x="2890373" y="1844824"/>
            <a:ext cx="5515638" cy="2160237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355C51A-E78D-42C4-82F1-8CF3588D5E57}"/>
              </a:ext>
            </a:extLst>
          </p:cNvPr>
          <p:cNvSpPr/>
          <p:nvPr/>
        </p:nvSpPr>
        <p:spPr>
          <a:xfrm>
            <a:off x="3581475" y="2353072"/>
            <a:ext cx="1440160" cy="128776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13FEC6F-78C4-477F-8B2B-A5E8F1B4A434}"/>
              </a:ext>
            </a:extLst>
          </p:cNvPr>
          <p:cNvSpPr txBox="1"/>
          <p:nvPr/>
        </p:nvSpPr>
        <p:spPr>
          <a:xfrm>
            <a:off x="2890373" y="1327048"/>
            <a:ext cx="1013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</a:rPr>
              <a:t>IEPC </a:t>
            </a:r>
            <a:endParaRPr lang="de-AT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550088C-9932-45DE-8946-D854E3DEFFF4}"/>
              </a:ext>
            </a:extLst>
          </p:cNvPr>
          <p:cNvSpPr txBox="1"/>
          <p:nvPr/>
        </p:nvSpPr>
        <p:spPr>
          <a:xfrm>
            <a:off x="3489164" y="1952962"/>
            <a:ext cx="1532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Transmission</a:t>
            </a:r>
            <a:endParaRPr lang="de-AT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858528B-736E-4BF5-BCB5-2CF06A50660D}"/>
              </a:ext>
            </a:extLst>
          </p:cNvPr>
          <p:cNvSpPr/>
          <p:nvPr/>
        </p:nvSpPr>
        <p:spPr>
          <a:xfrm>
            <a:off x="6461795" y="2353072"/>
            <a:ext cx="1440160" cy="128776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BE3F935-433A-483B-AE09-6C0964B8D6D9}"/>
              </a:ext>
            </a:extLst>
          </p:cNvPr>
          <p:cNvSpPr txBox="1"/>
          <p:nvPr/>
        </p:nvSpPr>
        <p:spPr>
          <a:xfrm>
            <a:off x="6369484" y="1952962"/>
            <a:ext cx="1671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Electric Motor</a:t>
            </a:r>
            <a:endParaRPr lang="de-AT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4C662400-5909-4D0E-BA65-78EB75269044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2141315" y="2996952"/>
            <a:ext cx="1440160" cy="0"/>
          </a:xfrm>
          <a:prstGeom prst="line">
            <a:avLst/>
          </a:prstGeom>
          <a:ln w="76200"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45EB623F-F0E2-4735-A9FB-6EA41B32C310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5021635" y="2996952"/>
            <a:ext cx="1440160" cy="0"/>
          </a:xfrm>
          <a:prstGeom prst="line">
            <a:avLst/>
          </a:prstGeom>
          <a:ln w="76200"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 descr="Zahnräder">
            <a:extLst>
              <a:ext uri="{FF2B5EF4-FFF2-40B4-BE49-F238E27FC236}">
                <a16:creationId xmlns:a16="http://schemas.microsoft.com/office/drawing/2014/main" id="{C83FA5BA-DEA9-469F-9A84-4609E6D58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98199" y="2636912"/>
            <a:ext cx="914400" cy="914400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976057B-EA14-45F1-81CC-066A41645B11}"/>
              </a:ext>
            </a:extLst>
          </p:cNvPr>
          <p:cNvSpPr txBox="1"/>
          <p:nvPr/>
        </p:nvSpPr>
        <p:spPr>
          <a:xfrm>
            <a:off x="3941515" y="2456502"/>
            <a:ext cx="46326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err="1">
                <a:solidFill>
                  <a:schemeClr val="tx2">
                    <a:lumMod val="75000"/>
                  </a:schemeClr>
                </a:solidFill>
              </a:rPr>
              <a:t>i_gear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9B97C51-AF85-4ACA-BE79-5D34607B71EE}"/>
              </a:ext>
            </a:extLst>
          </p:cNvPr>
          <p:cNvSpPr txBox="1"/>
          <p:nvPr/>
        </p:nvSpPr>
        <p:spPr>
          <a:xfrm>
            <a:off x="6677819" y="2529190"/>
            <a:ext cx="4792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2">
                    <a:lumMod val="75000"/>
                  </a:schemeClr>
                </a:solidFill>
              </a:rPr>
              <a:t>Inertia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8EE2D82-21C2-4D6E-B00E-36BD67E34143}"/>
              </a:ext>
            </a:extLst>
          </p:cNvPr>
          <p:cNvSpPr txBox="1"/>
          <p:nvPr/>
        </p:nvSpPr>
        <p:spPr>
          <a:xfrm>
            <a:off x="6650442" y="2880458"/>
            <a:ext cx="90351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2">
                    <a:lumMod val="75000"/>
                  </a:schemeClr>
                </a:solidFill>
              </a:rPr>
              <a:t>Power Maps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53A5D76-7566-4379-B56A-E64B2527FE3C}"/>
              </a:ext>
            </a:extLst>
          </p:cNvPr>
          <p:cNvSpPr txBox="1"/>
          <p:nvPr/>
        </p:nvSpPr>
        <p:spPr>
          <a:xfrm>
            <a:off x="6653197" y="3231726"/>
            <a:ext cx="81278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>
                <a:solidFill>
                  <a:schemeClr val="tx2">
                    <a:lumMod val="75000"/>
                  </a:schemeClr>
                </a:solidFill>
              </a:rPr>
              <a:t>Drag Curve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EC9FB62-97AA-40E2-953B-6D2360E86FF0}"/>
              </a:ext>
            </a:extLst>
          </p:cNvPr>
          <p:cNvSpPr txBox="1"/>
          <p:nvPr/>
        </p:nvSpPr>
        <p:spPr>
          <a:xfrm>
            <a:off x="1749807" y="2564224"/>
            <a:ext cx="85921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err="1">
                <a:solidFill>
                  <a:schemeClr val="tx2">
                    <a:lumMod val="75000"/>
                  </a:schemeClr>
                </a:solidFill>
              </a:rPr>
              <a:t>n_IEPC_avg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87CFD8F-2604-4670-B3AD-6992DF500081}"/>
              </a:ext>
            </a:extLst>
          </p:cNvPr>
          <p:cNvSpPr txBox="1"/>
          <p:nvPr/>
        </p:nvSpPr>
        <p:spPr>
          <a:xfrm>
            <a:off x="1719285" y="3162109"/>
            <a:ext cx="8335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err="1">
                <a:solidFill>
                  <a:schemeClr val="tx2">
                    <a:lumMod val="75000"/>
                  </a:schemeClr>
                </a:solidFill>
              </a:rPr>
              <a:t>T_IEPC_out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AAAEB9D4-6DA1-497D-8DE2-885BF111410F}"/>
              </a:ext>
            </a:extLst>
          </p:cNvPr>
          <p:cNvSpPr txBox="1"/>
          <p:nvPr/>
        </p:nvSpPr>
        <p:spPr>
          <a:xfrm>
            <a:off x="5264801" y="2560060"/>
            <a:ext cx="11428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err="1">
                <a:solidFill>
                  <a:schemeClr val="tx2">
                    <a:lumMod val="75000"/>
                  </a:schemeClr>
                </a:solidFill>
              </a:rPr>
              <a:t>n_IEPC_int_avg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EE71155-AA2C-4004-928C-708E7941235E}"/>
              </a:ext>
            </a:extLst>
          </p:cNvPr>
          <p:cNvSpPr txBox="1"/>
          <p:nvPr/>
        </p:nvSpPr>
        <p:spPr>
          <a:xfrm>
            <a:off x="5391932" y="3160196"/>
            <a:ext cx="7821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i="1" dirty="0" err="1">
                <a:solidFill>
                  <a:schemeClr val="tx2">
                    <a:lumMod val="75000"/>
                  </a:schemeClr>
                </a:solidFill>
              </a:rPr>
              <a:t>T_IEPC_int</a:t>
            </a:r>
            <a:endParaRPr lang="de-AT" sz="14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7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819" y="157166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7311899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3053031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3723441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 dirty="0"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805611" y="3519533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Engine motoring operation.</a:t>
            </a:r>
            <a:r>
              <a:rPr lang="en-GB" sz="1200" dirty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4540477" y="3496637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64" y="3412605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518" y="692697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𝑅𝑅𝐶</m:t>
                      </m:r>
                      <m:r>
                        <a:rPr lang="de-AT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i="1">
                              <a:latin typeface="Cambria Math"/>
                            </a:rPr>
                            <m:t>𝑖</m:t>
                          </m:r>
                          <m:r>
                            <a:rPr lang="de-AT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6" y="260650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40" y="788643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7098081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7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𝑂𝑢𝑡𝑝𝑢𝑡</m:t>
                      </m:r>
                      <m:r>
                        <a:rPr lang="de-AT" i="1">
                          <a:latin typeface="Cambria Math"/>
                        </a:rPr>
                        <m:t> </m:t>
                      </m:r>
                      <m:r>
                        <a:rPr lang="de-AT" i="1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i="1">
                              <a:latin typeface="Cambria Math"/>
                            </a:rPr>
                            <m:t>𝐼𝑛𝑝𝑢𝑡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i="1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  <a:blipFill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6929241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86" y="2852939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</a:t>
            </a:r>
            <a:r>
              <a:rPr lang="en-GB" sz="2000" b="1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14" y="566297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765</Words>
  <Application>Microsoft Office PowerPoint</Application>
  <PresentationFormat>Benutzerdefiniert</PresentationFormat>
  <Paragraphs>210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0" baseType="lpstr">
      <vt:lpstr>Arial</vt:lpstr>
      <vt:lpstr>Calibri</vt:lpstr>
      <vt:lpstr>Cambria Math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Hybrid Strategy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Quaritsch Markus</cp:lastModifiedBy>
  <cp:revision>147</cp:revision>
  <dcterms:created xsi:type="dcterms:W3CDTF">2012-10-30T07:59:54Z</dcterms:created>
  <dcterms:modified xsi:type="dcterms:W3CDTF">2022-06-15T13:04:25Z</dcterms:modified>
</cp:coreProperties>
</file>