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7" r:id="rId2"/>
    <p:sldId id="266" r:id="rId3"/>
    <p:sldId id="267" r:id="rId4"/>
    <p:sldId id="268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5791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2898" y="-135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FB8639-BD94-4049-BB1D-89648291D21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71ADB9B-E8E1-4F90-A558-9135E259FB4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237072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904845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16016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56417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23772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048187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96323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43932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196706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06551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308956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148765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284DF5-160B-4F24-ACA5-495798987A90}" type="datetimeFigureOut">
              <a:rPr lang="en-GB" smtClean="0"/>
              <a:t>25/06/2014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6C9496E-085C-40CE-AD9E-C3C853A091F8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354171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4" name="Gerade Verbindung mit Pfeil 123"/>
          <p:cNvCxnSpPr/>
          <p:nvPr/>
        </p:nvCxnSpPr>
        <p:spPr>
          <a:xfrm flipV="1">
            <a:off x="3936504" y="8397552"/>
            <a:ext cx="0" cy="1152128"/>
          </a:xfrm>
          <a:prstGeom prst="straightConnector1">
            <a:avLst/>
          </a:prstGeom>
          <a:ln w="1905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Gerade Verbindung mit Pfeil 119"/>
          <p:cNvCxnSpPr/>
          <p:nvPr/>
        </p:nvCxnSpPr>
        <p:spPr>
          <a:xfrm flipV="1">
            <a:off x="3635896" y="1166076"/>
            <a:ext cx="0" cy="1018648"/>
          </a:xfrm>
          <a:prstGeom prst="straightConnector1">
            <a:avLst/>
          </a:prstGeom>
          <a:ln w="1905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Gerade Verbindung mit Pfeil 114"/>
          <p:cNvCxnSpPr/>
          <p:nvPr/>
        </p:nvCxnSpPr>
        <p:spPr>
          <a:xfrm flipV="1">
            <a:off x="3936504" y="114551"/>
            <a:ext cx="0" cy="638098"/>
          </a:xfrm>
          <a:prstGeom prst="straightConnector1">
            <a:avLst/>
          </a:prstGeom>
          <a:ln w="1905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3" name="Gruppieren 42"/>
          <p:cNvGrpSpPr/>
          <p:nvPr/>
        </p:nvGrpSpPr>
        <p:grpSpPr>
          <a:xfrm>
            <a:off x="3635896" y="782823"/>
            <a:ext cx="2736304" cy="7614729"/>
            <a:chOff x="1731739" y="980728"/>
            <a:chExt cx="3069098" cy="4968552"/>
          </a:xfrm>
        </p:grpSpPr>
        <p:cxnSp>
          <p:nvCxnSpPr>
            <p:cNvPr id="20" name="Gerade Verbindung mit Pfeil 19"/>
            <p:cNvCxnSpPr/>
            <p:nvPr/>
          </p:nvCxnSpPr>
          <p:spPr>
            <a:xfrm flipV="1">
              <a:off x="1731739" y="993109"/>
              <a:ext cx="0" cy="153337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Gerade Verbindung mit Pfeil 20"/>
            <p:cNvCxnSpPr/>
            <p:nvPr/>
          </p:nvCxnSpPr>
          <p:spPr>
            <a:xfrm flipV="1">
              <a:off x="1731739" y="5761341"/>
              <a:ext cx="0" cy="187939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Gerade Verbindung mit Pfeil 23"/>
            <p:cNvCxnSpPr/>
            <p:nvPr/>
          </p:nvCxnSpPr>
          <p:spPr>
            <a:xfrm flipH="1">
              <a:off x="1731739" y="5949280"/>
              <a:ext cx="3051212" cy="0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Gerade Verbindung mit Pfeil 28"/>
            <p:cNvCxnSpPr/>
            <p:nvPr/>
          </p:nvCxnSpPr>
          <p:spPr>
            <a:xfrm flipV="1">
              <a:off x="4782951" y="993102"/>
              <a:ext cx="17885" cy="4956178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Gerade Verbindung mit Pfeil 31"/>
            <p:cNvCxnSpPr/>
            <p:nvPr/>
          </p:nvCxnSpPr>
          <p:spPr>
            <a:xfrm flipH="1">
              <a:off x="1731739" y="980728"/>
              <a:ext cx="3069098" cy="0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4" name="Textfeld 33"/>
          <p:cNvSpPr txBox="1"/>
          <p:nvPr/>
        </p:nvSpPr>
        <p:spPr>
          <a:xfrm>
            <a:off x="5459771" y="764705"/>
            <a:ext cx="9124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0" i="1" smtClean="0"/>
              <a:t>Job Loop</a:t>
            </a:r>
            <a:endParaRPr lang="en-GB" sz="1600" i="1"/>
          </a:p>
        </p:txBody>
      </p:sp>
      <p:grpSp>
        <p:nvGrpSpPr>
          <p:cNvPr id="44" name="Gruppieren 43"/>
          <p:cNvGrpSpPr/>
          <p:nvPr/>
        </p:nvGrpSpPr>
        <p:grpSpPr>
          <a:xfrm>
            <a:off x="3059832" y="2184724"/>
            <a:ext cx="2969567" cy="5924796"/>
            <a:chOff x="1731739" y="980728"/>
            <a:chExt cx="3080926" cy="4968554"/>
          </a:xfrm>
        </p:grpSpPr>
        <p:cxnSp>
          <p:nvCxnSpPr>
            <p:cNvPr id="45" name="Gerade Verbindung mit Pfeil 44"/>
            <p:cNvCxnSpPr/>
            <p:nvPr/>
          </p:nvCxnSpPr>
          <p:spPr>
            <a:xfrm flipV="1">
              <a:off x="1731739" y="993105"/>
              <a:ext cx="0" cy="273846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Gerade Verbindung mit Pfeil 45"/>
            <p:cNvCxnSpPr/>
            <p:nvPr/>
          </p:nvCxnSpPr>
          <p:spPr>
            <a:xfrm flipV="1">
              <a:off x="1731739" y="5788112"/>
              <a:ext cx="0" cy="161170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7" name="Gerade Verbindung mit Pfeil 46"/>
            <p:cNvCxnSpPr/>
            <p:nvPr/>
          </p:nvCxnSpPr>
          <p:spPr>
            <a:xfrm flipH="1">
              <a:off x="1731739" y="5949280"/>
              <a:ext cx="3080926" cy="0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Gerade Verbindung mit Pfeil 47"/>
            <p:cNvCxnSpPr/>
            <p:nvPr/>
          </p:nvCxnSpPr>
          <p:spPr>
            <a:xfrm flipV="1">
              <a:off x="4794779" y="993102"/>
              <a:ext cx="17885" cy="4956178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Gerade Verbindung mit Pfeil 48"/>
            <p:cNvCxnSpPr/>
            <p:nvPr/>
          </p:nvCxnSpPr>
          <p:spPr>
            <a:xfrm flipH="1">
              <a:off x="1731739" y="980728"/>
              <a:ext cx="3080926" cy="0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0" name="Textfeld 49"/>
          <p:cNvSpPr txBox="1"/>
          <p:nvPr/>
        </p:nvSpPr>
        <p:spPr>
          <a:xfrm>
            <a:off x="5004048" y="2160005"/>
            <a:ext cx="106311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0" i="1" smtClean="0"/>
              <a:t>Cycle Loop</a:t>
            </a:r>
            <a:endParaRPr lang="en-GB" sz="1600" i="1"/>
          </a:p>
        </p:txBody>
      </p:sp>
      <p:grpSp>
        <p:nvGrpSpPr>
          <p:cNvPr id="53" name="Gruppieren 52"/>
          <p:cNvGrpSpPr/>
          <p:nvPr/>
        </p:nvGrpSpPr>
        <p:grpSpPr>
          <a:xfrm>
            <a:off x="2483768" y="3074623"/>
            <a:ext cx="3258892" cy="4791724"/>
            <a:chOff x="1731739" y="980728"/>
            <a:chExt cx="3145210" cy="4968552"/>
          </a:xfrm>
        </p:grpSpPr>
        <p:cxnSp>
          <p:nvCxnSpPr>
            <p:cNvPr id="54" name="Gerade Verbindung mit Pfeil 53"/>
            <p:cNvCxnSpPr/>
            <p:nvPr/>
          </p:nvCxnSpPr>
          <p:spPr>
            <a:xfrm flipV="1">
              <a:off x="1731739" y="993106"/>
              <a:ext cx="0" cy="202444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Gerade Verbindung mit Pfeil 54"/>
            <p:cNvCxnSpPr/>
            <p:nvPr/>
          </p:nvCxnSpPr>
          <p:spPr>
            <a:xfrm flipV="1">
              <a:off x="1731739" y="1366698"/>
              <a:ext cx="0" cy="4582582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Gerade Verbindung mit Pfeil 55"/>
            <p:cNvCxnSpPr/>
            <p:nvPr/>
          </p:nvCxnSpPr>
          <p:spPr>
            <a:xfrm flipH="1">
              <a:off x="1731740" y="5949280"/>
              <a:ext cx="3136266" cy="0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Gerade Verbindung mit Pfeil 56"/>
            <p:cNvCxnSpPr/>
            <p:nvPr/>
          </p:nvCxnSpPr>
          <p:spPr>
            <a:xfrm flipV="1">
              <a:off x="4859064" y="993102"/>
              <a:ext cx="17885" cy="4956178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Gerade Verbindung mit Pfeil 57"/>
            <p:cNvCxnSpPr/>
            <p:nvPr/>
          </p:nvCxnSpPr>
          <p:spPr>
            <a:xfrm flipH="1">
              <a:off x="1731740" y="980728"/>
              <a:ext cx="3145208" cy="0"/>
            </a:xfrm>
            <a:prstGeom prst="straightConnector1">
              <a:avLst/>
            </a:prstGeom>
            <a:ln w="19050">
              <a:solidFill>
                <a:schemeClr val="accent2"/>
              </a:solidFill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9" name="Textfeld 58"/>
          <p:cNvSpPr txBox="1"/>
          <p:nvPr/>
        </p:nvSpPr>
        <p:spPr>
          <a:xfrm>
            <a:off x="4426978" y="3068960"/>
            <a:ext cx="12971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600" i="1" smtClean="0"/>
              <a:t>Loading Loop</a:t>
            </a:r>
            <a:endParaRPr lang="en-GB" sz="1600" i="1"/>
          </a:p>
        </p:txBody>
      </p:sp>
      <p:sp>
        <p:nvSpPr>
          <p:cNvPr id="73" name="Rectangle 1"/>
          <p:cNvSpPr>
            <a:spLocks noChangeArrowheads="1"/>
          </p:cNvSpPr>
          <p:nvPr/>
        </p:nvSpPr>
        <p:spPr bwMode="auto">
          <a:xfrm>
            <a:off x="1030986" y="3312133"/>
            <a:ext cx="2815733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Declaration.CalcInitLoad</a:t>
            </a:r>
            <a:r>
              <a:rPr lang="en-GB" sz="1600" i="1"/>
              <a:t>()</a:t>
            </a:r>
            <a:endParaRPr lang="en-US" altLang="en-US" sz="1600" i="1"/>
          </a:p>
        </p:txBody>
      </p:sp>
      <p:sp>
        <p:nvSpPr>
          <p:cNvPr id="75" name="Rectangle 1"/>
          <p:cNvSpPr>
            <a:spLocks noChangeArrowheads="1"/>
          </p:cNvSpPr>
          <p:nvPr/>
        </p:nvSpPr>
        <p:spPr bwMode="auto">
          <a:xfrm>
            <a:off x="2348136" y="1378744"/>
            <a:ext cx="2655912" cy="591046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prstDash val="sysDash"/>
          </a:ln>
        </p:spPr>
        <p:txBody>
          <a:bodyPr wrap="none" rtlCol="0" anchor="ctr" anchorCtr="0">
            <a:noAutofit/>
          </a:bodyPr>
          <a:lstStyle/>
          <a:p>
            <a:r>
              <a:rPr lang="en-US" altLang="en-US" smtClean="0">
                <a:solidFill>
                  <a:schemeClr val="tx2"/>
                </a:solidFill>
              </a:rPr>
              <a:t>Declaration Mode</a:t>
            </a:r>
          </a:p>
          <a:p>
            <a:r>
              <a:rPr lang="en-GB" altLang="en-US" smtClean="0">
                <a:solidFill>
                  <a:schemeClr val="tx2"/>
                </a:solidFill>
              </a:rPr>
              <a:t>Initialisation</a:t>
            </a:r>
            <a:endParaRPr lang="en-GB" altLang="en-US">
              <a:solidFill>
                <a:schemeClr val="tx2"/>
              </a:solidFill>
            </a:endParaRPr>
          </a:p>
        </p:txBody>
      </p:sp>
      <p:sp>
        <p:nvSpPr>
          <p:cNvPr id="77" name="Rectangle 1"/>
          <p:cNvSpPr>
            <a:spLocks noChangeArrowheads="1"/>
          </p:cNvSpPr>
          <p:nvPr/>
        </p:nvSpPr>
        <p:spPr bwMode="auto">
          <a:xfrm>
            <a:off x="2348136" y="1031368"/>
            <a:ext cx="2655912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M_MAIN.ReadFiles</a:t>
            </a:r>
            <a:r>
              <a:rPr lang="en-GB" sz="1600"/>
              <a:t>()</a:t>
            </a:r>
            <a:endParaRPr lang="en-US" altLang="en-US" sz="1600"/>
          </a:p>
        </p:txBody>
      </p:sp>
      <p:sp>
        <p:nvSpPr>
          <p:cNvPr id="84" name="Rectangle 1"/>
          <p:cNvSpPr>
            <a:spLocks noChangeArrowheads="1"/>
          </p:cNvSpPr>
          <p:nvPr/>
        </p:nvSpPr>
        <p:spPr bwMode="auto">
          <a:xfrm>
            <a:off x="1030985" y="3672173"/>
            <a:ext cx="2815733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MODdata.Init</a:t>
            </a:r>
            <a:r>
              <a:rPr lang="en-GB" sz="1600" i="1"/>
              <a:t>() </a:t>
            </a:r>
            <a:endParaRPr lang="en-US" altLang="en-US" sz="1600" i="1"/>
          </a:p>
        </p:txBody>
      </p:sp>
      <p:sp>
        <p:nvSpPr>
          <p:cNvPr id="91" name="Rectangle 1"/>
          <p:cNvSpPr>
            <a:spLocks noChangeArrowheads="1"/>
          </p:cNvSpPr>
          <p:nvPr/>
        </p:nvSpPr>
        <p:spPr bwMode="auto">
          <a:xfrm>
            <a:off x="1030985" y="4049973"/>
            <a:ext cx="2815733" cy="336076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prstDash val="sysDash"/>
          </a:ln>
        </p:spPr>
        <p:txBody>
          <a:bodyPr wrap="none" rtlCol="0" anchor="ctr" anchorCtr="0">
            <a:noAutofit/>
          </a:bodyPr>
          <a:lstStyle/>
          <a:p>
            <a:r>
              <a:rPr lang="en-US" altLang="en-US" smtClean="0">
                <a:solidFill>
                  <a:schemeClr val="tx2"/>
                </a:solidFill>
              </a:rPr>
              <a:t>Driving Cycle </a:t>
            </a:r>
            <a:r>
              <a:rPr lang="en-GB" altLang="en-US" smtClean="0">
                <a:solidFill>
                  <a:schemeClr val="tx2"/>
                </a:solidFill>
              </a:rPr>
              <a:t>Pre-processing</a:t>
            </a:r>
            <a:endParaRPr lang="en-GB" altLang="en-US">
              <a:solidFill>
                <a:schemeClr val="tx2"/>
              </a:solidFill>
            </a:endParaRPr>
          </a:p>
        </p:txBody>
      </p:sp>
      <p:sp>
        <p:nvSpPr>
          <p:cNvPr id="92" name="Rectangle 1"/>
          <p:cNvSpPr>
            <a:spLocks noChangeArrowheads="1"/>
          </p:cNvSpPr>
          <p:nvPr/>
        </p:nvSpPr>
        <p:spPr bwMode="auto">
          <a:xfrm>
            <a:off x="1030985" y="4508059"/>
            <a:ext cx="2829426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MODdata.CycleInit</a:t>
            </a:r>
            <a:r>
              <a:rPr lang="en-GB" sz="1600" i="1"/>
              <a:t>()  </a:t>
            </a:r>
            <a:endParaRPr lang="en-US" altLang="en-US" sz="1600" i="1"/>
          </a:p>
        </p:txBody>
      </p:sp>
      <p:sp>
        <p:nvSpPr>
          <p:cNvPr id="93" name="Rectangle 1"/>
          <p:cNvSpPr>
            <a:spLocks noChangeArrowheads="1"/>
          </p:cNvSpPr>
          <p:nvPr/>
        </p:nvSpPr>
        <p:spPr bwMode="auto">
          <a:xfrm>
            <a:off x="1030985" y="4882752"/>
            <a:ext cx="2829427" cy="651581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  <a:prstDash val="sysDash"/>
          </a:ln>
        </p:spPr>
        <p:txBody>
          <a:bodyPr wrap="none" rtlCol="0" anchor="ctr" anchorCtr="0">
            <a:noAutofit/>
          </a:bodyPr>
          <a:lstStyle/>
          <a:p>
            <a:r>
              <a:rPr lang="de-AT" altLang="en-US" smtClean="0">
                <a:solidFill>
                  <a:schemeClr val="tx2"/>
                </a:solidFill>
              </a:rPr>
              <a:t>Driver Pre-processing &amp;</a:t>
            </a:r>
          </a:p>
          <a:p>
            <a:r>
              <a:rPr lang="de-AT" altLang="en-US" smtClean="0">
                <a:solidFill>
                  <a:schemeClr val="tx2"/>
                </a:solidFill>
              </a:rPr>
              <a:t>Power </a:t>
            </a:r>
            <a:r>
              <a:rPr lang="de-AT" altLang="en-US" err="1" smtClean="0">
                <a:solidFill>
                  <a:schemeClr val="tx2"/>
                </a:solidFill>
              </a:rPr>
              <a:t>Calculation</a:t>
            </a:r>
            <a:endParaRPr lang="en-GB" altLang="en-US">
              <a:solidFill>
                <a:schemeClr val="tx2"/>
              </a:solidFill>
            </a:endParaRPr>
          </a:p>
        </p:txBody>
      </p:sp>
      <p:sp>
        <p:nvSpPr>
          <p:cNvPr id="94" name="Rectangle 1"/>
          <p:cNvSpPr>
            <a:spLocks noChangeArrowheads="1"/>
          </p:cNvSpPr>
          <p:nvPr/>
        </p:nvSpPr>
        <p:spPr bwMode="auto">
          <a:xfrm>
            <a:off x="1030985" y="5991247"/>
            <a:ext cx="2843246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smtClean="0"/>
              <a:t>MODdata.FCcalc()</a:t>
            </a:r>
            <a:endParaRPr lang="en-US" altLang="en-US" sz="1600" i="1"/>
          </a:p>
        </p:txBody>
      </p:sp>
      <p:sp>
        <p:nvSpPr>
          <p:cNvPr id="95" name="Rectangle 1"/>
          <p:cNvSpPr>
            <a:spLocks noChangeArrowheads="1"/>
          </p:cNvSpPr>
          <p:nvPr/>
        </p:nvSpPr>
        <p:spPr bwMode="auto">
          <a:xfrm>
            <a:off x="1030985" y="6363028"/>
            <a:ext cx="2833393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MODdata.Output()</a:t>
            </a:r>
            <a:endParaRPr lang="en-US" altLang="en-US" sz="1600" i="1"/>
          </a:p>
        </p:txBody>
      </p:sp>
      <p:sp>
        <p:nvSpPr>
          <p:cNvPr id="96" name="Rectangle 1"/>
          <p:cNvSpPr>
            <a:spLocks noChangeArrowheads="1"/>
          </p:cNvSpPr>
          <p:nvPr/>
        </p:nvSpPr>
        <p:spPr bwMode="auto">
          <a:xfrm>
            <a:off x="1026964" y="6687002"/>
            <a:ext cx="2847268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Declaration.ReportAddResults()</a:t>
            </a:r>
            <a:endParaRPr lang="en-US" altLang="en-US" sz="1600" i="1"/>
          </a:p>
        </p:txBody>
      </p:sp>
      <p:sp>
        <p:nvSpPr>
          <p:cNvPr id="98" name="Rectangle 1"/>
          <p:cNvSpPr>
            <a:spLocks noChangeArrowheads="1"/>
          </p:cNvSpPr>
          <p:nvPr/>
        </p:nvSpPr>
        <p:spPr bwMode="auto">
          <a:xfrm>
            <a:off x="1026964" y="7407082"/>
            <a:ext cx="2847267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MODdata.CleanUp()</a:t>
            </a:r>
            <a:endParaRPr lang="en-US" altLang="en-US" sz="1600" i="1"/>
          </a:p>
        </p:txBody>
      </p:sp>
      <p:sp>
        <p:nvSpPr>
          <p:cNvPr id="99" name="Textfeld 98"/>
          <p:cNvSpPr txBox="1"/>
          <p:nvPr/>
        </p:nvSpPr>
        <p:spPr>
          <a:xfrm>
            <a:off x="545825" y="4005064"/>
            <a:ext cx="498855" cy="369332"/>
          </a:xfrm>
          <a:prstGeom prst="rect">
            <a:avLst/>
          </a:prstGeom>
          <a:noFill/>
          <a:ln w="12700">
            <a:noFill/>
          </a:ln>
        </p:spPr>
        <p:txBody>
          <a:bodyPr wrap="none" rtlCol="0">
            <a:spAutoFit/>
          </a:bodyPr>
          <a:lstStyle/>
          <a:p>
            <a:r>
              <a:rPr lang="en-GB" b="1" smtClean="0">
                <a:solidFill>
                  <a:schemeClr val="accent2"/>
                </a:solidFill>
              </a:rPr>
              <a:t>M1</a:t>
            </a:r>
            <a:endParaRPr lang="en-GB" b="1">
              <a:solidFill>
                <a:schemeClr val="accent2"/>
              </a:solidFill>
            </a:endParaRPr>
          </a:p>
        </p:txBody>
      </p:sp>
      <p:sp>
        <p:nvSpPr>
          <p:cNvPr id="100" name="Textfeld 99"/>
          <p:cNvSpPr txBox="1"/>
          <p:nvPr/>
        </p:nvSpPr>
        <p:spPr>
          <a:xfrm>
            <a:off x="539552" y="4877017"/>
            <a:ext cx="498855" cy="646331"/>
          </a:xfrm>
          <a:prstGeom prst="rect">
            <a:avLst/>
          </a:prstGeom>
          <a:noFill/>
          <a:ln w="12700">
            <a:noFill/>
          </a:ln>
        </p:spPr>
        <p:txBody>
          <a:bodyPr wrap="none" rtlCol="0">
            <a:spAutoFit/>
          </a:bodyPr>
          <a:lstStyle/>
          <a:p>
            <a:r>
              <a:rPr lang="en-GB" b="1" smtClean="0">
                <a:solidFill>
                  <a:schemeClr val="accent2"/>
                </a:solidFill>
              </a:rPr>
              <a:t>M2</a:t>
            </a:r>
          </a:p>
          <a:p>
            <a:r>
              <a:rPr lang="en-GB" b="1" smtClean="0">
                <a:solidFill>
                  <a:schemeClr val="accent2"/>
                </a:solidFill>
              </a:rPr>
              <a:t>M3</a:t>
            </a:r>
            <a:endParaRPr lang="en-GB" b="1">
              <a:solidFill>
                <a:schemeClr val="accent2"/>
              </a:solidFill>
            </a:endParaRPr>
          </a:p>
        </p:txBody>
      </p:sp>
      <p:sp>
        <p:nvSpPr>
          <p:cNvPr id="101" name="Textfeld 100"/>
          <p:cNvSpPr txBox="1"/>
          <p:nvPr/>
        </p:nvSpPr>
        <p:spPr>
          <a:xfrm>
            <a:off x="553371" y="5942307"/>
            <a:ext cx="498855" cy="369332"/>
          </a:xfrm>
          <a:prstGeom prst="rect">
            <a:avLst/>
          </a:prstGeom>
          <a:noFill/>
          <a:ln w="12700">
            <a:noFill/>
          </a:ln>
        </p:spPr>
        <p:txBody>
          <a:bodyPr wrap="none" rtlCol="0">
            <a:spAutoFit/>
          </a:bodyPr>
          <a:lstStyle/>
          <a:p>
            <a:r>
              <a:rPr lang="en-GB" b="1" smtClean="0">
                <a:solidFill>
                  <a:schemeClr val="accent2"/>
                </a:solidFill>
              </a:rPr>
              <a:t>M4</a:t>
            </a:r>
            <a:endParaRPr lang="en-GB" b="1">
              <a:solidFill>
                <a:schemeClr val="accent2"/>
              </a:solidFill>
            </a:endParaRPr>
          </a:p>
        </p:txBody>
      </p:sp>
      <p:sp>
        <p:nvSpPr>
          <p:cNvPr id="102" name="Rectangle 1"/>
          <p:cNvSpPr>
            <a:spLocks noChangeArrowheads="1"/>
          </p:cNvSpPr>
          <p:nvPr/>
        </p:nvSpPr>
        <p:spPr bwMode="auto">
          <a:xfrm>
            <a:off x="1030985" y="5614570"/>
            <a:ext cx="2835700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MODdata.CylceKin.Calc()</a:t>
            </a:r>
            <a:endParaRPr lang="en-US" altLang="en-US" sz="1600" i="1"/>
          </a:p>
        </p:txBody>
      </p:sp>
      <p:sp>
        <p:nvSpPr>
          <p:cNvPr id="103" name="Rectangle 1"/>
          <p:cNvSpPr>
            <a:spLocks noChangeArrowheads="1"/>
          </p:cNvSpPr>
          <p:nvPr/>
        </p:nvSpPr>
        <p:spPr bwMode="auto">
          <a:xfrm>
            <a:off x="2604356" y="222334"/>
            <a:ext cx="2664296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smtClean="0"/>
              <a:t>VSUM.Init()</a:t>
            </a:r>
            <a:endParaRPr lang="en-US" altLang="en-US" sz="1600" i="1"/>
          </a:p>
        </p:txBody>
      </p:sp>
      <p:sp>
        <p:nvSpPr>
          <p:cNvPr id="104" name="Rectangle 1"/>
          <p:cNvSpPr>
            <a:spLocks noChangeArrowheads="1"/>
          </p:cNvSpPr>
          <p:nvPr/>
        </p:nvSpPr>
        <p:spPr bwMode="auto">
          <a:xfrm>
            <a:off x="1026964" y="7044607"/>
            <a:ext cx="2847267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smtClean="0"/>
              <a:t>VSUM.WriteVSUM</a:t>
            </a:r>
            <a:r>
              <a:rPr lang="en-GB" sz="1600" i="1"/>
              <a:t>()</a:t>
            </a:r>
            <a:endParaRPr lang="en-US" altLang="en-US" sz="1600" i="1"/>
          </a:p>
        </p:txBody>
      </p:sp>
      <p:sp>
        <p:nvSpPr>
          <p:cNvPr id="123" name="Rectangle 1"/>
          <p:cNvSpPr>
            <a:spLocks noChangeArrowheads="1"/>
          </p:cNvSpPr>
          <p:nvPr/>
        </p:nvSpPr>
        <p:spPr bwMode="auto">
          <a:xfrm>
            <a:off x="2604356" y="8560271"/>
            <a:ext cx="2847268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Declaration.WriteReport()</a:t>
            </a:r>
            <a:endParaRPr lang="en-US" altLang="en-US" sz="1600" i="1"/>
          </a:p>
        </p:txBody>
      </p:sp>
      <p:sp>
        <p:nvSpPr>
          <p:cNvPr id="129" name="Rectangle 1"/>
          <p:cNvSpPr>
            <a:spLocks noChangeArrowheads="1"/>
          </p:cNvSpPr>
          <p:nvPr/>
        </p:nvSpPr>
        <p:spPr bwMode="auto">
          <a:xfrm>
            <a:off x="2609516" y="8992319"/>
            <a:ext cx="2847267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VSUM.WriteJSON()</a:t>
            </a:r>
            <a:endParaRPr lang="en-US" altLang="en-US" sz="1600" i="1"/>
          </a:p>
        </p:txBody>
      </p:sp>
      <p:sp>
        <p:nvSpPr>
          <p:cNvPr id="141" name="Rectangle 1"/>
          <p:cNvSpPr>
            <a:spLocks noChangeArrowheads="1"/>
          </p:cNvSpPr>
          <p:nvPr/>
        </p:nvSpPr>
        <p:spPr bwMode="auto">
          <a:xfrm>
            <a:off x="1731876" y="2475996"/>
            <a:ext cx="2655912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smtClean="0"/>
              <a:t>Declaration.CalcInitCycle()</a:t>
            </a:r>
            <a:endParaRPr lang="en-US" altLang="en-US" sz="1600"/>
          </a:p>
        </p:txBody>
      </p:sp>
      <p:cxnSp>
        <p:nvCxnSpPr>
          <p:cNvPr id="148" name="Gerade Verbindung mit Pfeil 147"/>
          <p:cNvCxnSpPr/>
          <p:nvPr/>
        </p:nvCxnSpPr>
        <p:spPr>
          <a:xfrm flipV="1">
            <a:off x="3046264" y="2745325"/>
            <a:ext cx="0" cy="290831"/>
          </a:xfrm>
          <a:prstGeom prst="straightConnector1">
            <a:avLst/>
          </a:prstGeom>
          <a:ln w="1905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478771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Gerade Verbindung mit Pfeil 70"/>
          <p:cNvCxnSpPr/>
          <p:nvPr/>
        </p:nvCxnSpPr>
        <p:spPr>
          <a:xfrm flipV="1">
            <a:off x="2211444" y="452964"/>
            <a:ext cx="0" cy="3120052"/>
          </a:xfrm>
          <a:prstGeom prst="straightConnector1">
            <a:avLst/>
          </a:prstGeom>
          <a:ln w="1905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Rectangle 1"/>
          <p:cNvSpPr>
            <a:spLocks noChangeArrowheads="1"/>
          </p:cNvSpPr>
          <p:nvPr/>
        </p:nvSpPr>
        <p:spPr bwMode="auto">
          <a:xfrm>
            <a:off x="971600" y="788917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US" altLang="en-US" sz="1600" i="1" err="1"/>
              <a:t>Declaration.ReportInit</a:t>
            </a:r>
            <a:r>
              <a:rPr lang="en-US" altLang="en-US" sz="1600" i="1"/>
              <a:t>() </a:t>
            </a:r>
          </a:p>
        </p:txBody>
      </p:sp>
      <p:sp>
        <p:nvSpPr>
          <p:cNvPr id="61" name="Rectangle 1"/>
          <p:cNvSpPr>
            <a:spLocks noChangeArrowheads="1"/>
          </p:cNvSpPr>
          <p:nvPr/>
        </p:nvSpPr>
        <p:spPr bwMode="auto">
          <a:xfrm>
            <a:off x="971599" y="1174685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MODdata.Init</a:t>
            </a:r>
            <a:r>
              <a:rPr lang="en-GB" sz="1600" i="1"/>
              <a:t>() </a:t>
            </a:r>
            <a:endParaRPr lang="en-US" altLang="en-US" sz="1600" i="1"/>
          </a:p>
        </p:txBody>
      </p:sp>
      <p:sp>
        <p:nvSpPr>
          <p:cNvPr id="62" name="Rectangle 1"/>
          <p:cNvSpPr>
            <a:spLocks noChangeArrowheads="1"/>
          </p:cNvSpPr>
          <p:nvPr/>
        </p:nvSpPr>
        <p:spPr bwMode="auto">
          <a:xfrm>
            <a:off x="971600" y="1916832"/>
            <a:ext cx="2508058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MODdata.CycleInit</a:t>
            </a:r>
            <a:r>
              <a:rPr lang="en-GB" sz="1600" i="1"/>
              <a:t>()  </a:t>
            </a:r>
            <a:endParaRPr lang="en-US" altLang="en-US" sz="1600" i="1"/>
          </a:p>
        </p:txBody>
      </p:sp>
      <p:sp>
        <p:nvSpPr>
          <p:cNvPr id="63" name="Rectangle 1"/>
          <p:cNvSpPr>
            <a:spLocks noChangeArrowheads="1"/>
          </p:cNvSpPr>
          <p:nvPr/>
        </p:nvSpPr>
        <p:spPr bwMode="auto">
          <a:xfrm>
            <a:off x="972199" y="2276872"/>
            <a:ext cx="2508058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MODdata.Px.Eng_Calc</a:t>
            </a:r>
            <a:r>
              <a:rPr lang="en-GB" sz="1600" i="1"/>
              <a:t>() </a:t>
            </a:r>
            <a:endParaRPr lang="en-US" altLang="en-US" sz="1600" i="1"/>
          </a:p>
        </p:txBody>
      </p:sp>
      <p:sp>
        <p:nvSpPr>
          <p:cNvPr id="64" name="Rectangle 1"/>
          <p:cNvSpPr>
            <a:spLocks noChangeArrowheads="1"/>
          </p:cNvSpPr>
          <p:nvPr/>
        </p:nvSpPr>
        <p:spPr bwMode="auto">
          <a:xfrm>
            <a:off x="972199" y="2614965"/>
            <a:ext cx="2508058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MODdata.FCcalc</a:t>
            </a:r>
            <a:r>
              <a:rPr lang="en-GB" sz="1600" i="1"/>
              <a:t>()</a:t>
            </a:r>
            <a:endParaRPr lang="en-US" altLang="en-US" sz="1600" i="1"/>
          </a:p>
        </p:txBody>
      </p:sp>
      <p:sp>
        <p:nvSpPr>
          <p:cNvPr id="65" name="Rectangle 1"/>
          <p:cNvSpPr>
            <a:spLocks noChangeArrowheads="1"/>
          </p:cNvSpPr>
          <p:nvPr/>
        </p:nvSpPr>
        <p:spPr bwMode="auto">
          <a:xfrm>
            <a:off x="972199" y="2965653"/>
            <a:ext cx="2508058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Declaration.WHTCcorrCalc</a:t>
            </a:r>
            <a:r>
              <a:rPr lang="en-GB" sz="1600" i="1"/>
              <a:t>() </a:t>
            </a:r>
            <a:endParaRPr lang="en-US" altLang="en-US" sz="1600" i="1"/>
          </a:p>
        </p:txBody>
      </p:sp>
      <p:sp>
        <p:nvSpPr>
          <p:cNvPr id="74" name="Rectangle 1"/>
          <p:cNvSpPr>
            <a:spLocks noChangeArrowheads="1"/>
          </p:cNvSpPr>
          <p:nvPr/>
        </p:nvSpPr>
        <p:spPr bwMode="auto">
          <a:xfrm>
            <a:off x="972334" y="1564926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smtClean="0"/>
              <a:t>Declaration.WHTCinit()</a:t>
            </a:r>
            <a:endParaRPr lang="en-US" altLang="en-US" sz="1600" i="1"/>
          </a:p>
        </p:txBody>
      </p:sp>
    </p:spTree>
    <p:extLst>
      <p:ext uri="{BB962C8B-B14F-4D97-AF65-F5344CB8AC3E}">
        <p14:creationId xmlns:p14="http://schemas.microsoft.com/office/powerpoint/2010/main" val="3816564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Gerade Verbindung mit Pfeil 70"/>
          <p:cNvCxnSpPr/>
          <p:nvPr/>
        </p:nvCxnSpPr>
        <p:spPr>
          <a:xfrm flipV="1">
            <a:off x="2211444" y="452963"/>
            <a:ext cx="0" cy="2904029"/>
          </a:xfrm>
          <a:prstGeom prst="straightConnector1">
            <a:avLst/>
          </a:prstGeom>
          <a:ln w="1905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Rectangle 1"/>
          <p:cNvSpPr>
            <a:spLocks noChangeArrowheads="1"/>
          </p:cNvSpPr>
          <p:nvPr/>
        </p:nvSpPr>
        <p:spPr bwMode="auto">
          <a:xfrm>
            <a:off x="957414" y="692696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 smtClean="0"/>
              <a:t>DRI.ReadFile</a:t>
            </a:r>
            <a:r>
              <a:rPr lang="en-GB" sz="1600" i="1" smtClean="0"/>
              <a:t>()</a:t>
            </a:r>
            <a:endParaRPr lang="en-US" altLang="en-US" sz="1600" i="1"/>
          </a:p>
        </p:txBody>
      </p:sp>
      <p:sp>
        <p:nvSpPr>
          <p:cNvPr id="86" name="Rectangle 1"/>
          <p:cNvSpPr>
            <a:spLocks noChangeArrowheads="1"/>
          </p:cNvSpPr>
          <p:nvPr/>
        </p:nvSpPr>
        <p:spPr bwMode="auto">
          <a:xfrm>
            <a:off x="956813" y="1076761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DRI.GradToAlt</a:t>
            </a:r>
            <a:r>
              <a:rPr lang="en-GB" sz="1600" i="1"/>
              <a:t>()</a:t>
            </a:r>
            <a:endParaRPr lang="en-US" altLang="en-US" sz="1600" i="1"/>
          </a:p>
        </p:txBody>
      </p:sp>
      <p:sp>
        <p:nvSpPr>
          <p:cNvPr id="87" name="Rectangle 1"/>
          <p:cNvSpPr>
            <a:spLocks noChangeArrowheads="1"/>
          </p:cNvSpPr>
          <p:nvPr/>
        </p:nvSpPr>
        <p:spPr bwMode="auto">
          <a:xfrm>
            <a:off x="973885" y="1462777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MODdata.Vh.SetAlt</a:t>
            </a:r>
            <a:r>
              <a:rPr lang="en-GB" sz="1600" i="1"/>
              <a:t>()</a:t>
            </a:r>
            <a:endParaRPr lang="en-US" altLang="en-US" sz="1600" i="1"/>
          </a:p>
        </p:txBody>
      </p:sp>
      <p:sp>
        <p:nvSpPr>
          <p:cNvPr id="88" name="Rectangle 1"/>
          <p:cNvSpPr>
            <a:spLocks noChangeArrowheads="1"/>
          </p:cNvSpPr>
          <p:nvPr/>
        </p:nvSpPr>
        <p:spPr bwMode="auto">
          <a:xfrm>
            <a:off x="987479" y="1840980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DRI.ConvStoT</a:t>
            </a:r>
            <a:r>
              <a:rPr lang="en-GB" sz="1600" i="1"/>
              <a:t>()</a:t>
            </a:r>
            <a:endParaRPr lang="en-US" altLang="en-US" sz="1600" i="1"/>
          </a:p>
        </p:txBody>
      </p:sp>
      <p:sp>
        <p:nvSpPr>
          <p:cNvPr id="89" name="Rectangle 1"/>
          <p:cNvSpPr>
            <a:spLocks noChangeArrowheads="1"/>
          </p:cNvSpPr>
          <p:nvPr/>
        </p:nvSpPr>
        <p:spPr bwMode="auto">
          <a:xfrm>
            <a:off x="987603" y="2190546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err="1"/>
              <a:t>DRI.FirstZero</a:t>
            </a:r>
            <a:r>
              <a:rPr lang="en-GB" sz="1600" i="1"/>
              <a:t>()</a:t>
            </a:r>
            <a:endParaRPr lang="en-US" altLang="en-US" sz="1600" i="1"/>
          </a:p>
        </p:txBody>
      </p:sp>
      <p:sp>
        <p:nvSpPr>
          <p:cNvPr id="90" name="Rectangle 1"/>
          <p:cNvSpPr>
            <a:spLocks noChangeArrowheads="1"/>
          </p:cNvSpPr>
          <p:nvPr/>
        </p:nvSpPr>
        <p:spPr bwMode="auto">
          <a:xfrm>
            <a:off x="987603" y="2567223"/>
            <a:ext cx="2508059" cy="501737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DRI.ConvTo1Hz()</a:t>
            </a:r>
            <a:endParaRPr lang="en-US" altLang="en-US" sz="1600" i="1"/>
          </a:p>
        </p:txBody>
      </p:sp>
      <p:sp>
        <p:nvSpPr>
          <p:cNvPr id="16" name="Textfeld 15"/>
          <p:cNvSpPr txBox="1"/>
          <p:nvPr/>
        </p:nvSpPr>
        <p:spPr>
          <a:xfrm>
            <a:off x="290003" y="1784673"/>
            <a:ext cx="681597" cy="369332"/>
          </a:xfrm>
          <a:prstGeom prst="rect">
            <a:avLst/>
          </a:prstGeom>
          <a:noFill/>
          <a:ln w="12700">
            <a:noFill/>
          </a:ln>
        </p:spPr>
        <p:txBody>
          <a:bodyPr wrap="none" rtlCol="0">
            <a:spAutoFit/>
          </a:bodyPr>
          <a:lstStyle/>
          <a:p>
            <a:r>
              <a:rPr lang="en-GB" b="1" smtClean="0">
                <a:solidFill>
                  <a:schemeClr val="accent2"/>
                </a:solidFill>
              </a:rPr>
              <a:t>M1.1</a:t>
            </a:r>
            <a:endParaRPr lang="en-GB" b="1">
              <a:solidFill>
                <a:schemeClr val="accent2"/>
              </a:solidFill>
            </a:endParaRPr>
          </a:p>
        </p:txBody>
      </p:sp>
      <p:sp>
        <p:nvSpPr>
          <p:cNvPr id="17" name="Textfeld 16"/>
          <p:cNvSpPr txBox="1"/>
          <p:nvPr/>
        </p:nvSpPr>
        <p:spPr>
          <a:xfrm>
            <a:off x="290002" y="2494925"/>
            <a:ext cx="681597" cy="646331"/>
          </a:xfrm>
          <a:prstGeom prst="rect">
            <a:avLst/>
          </a:prstGeom>
          <a:noFill/>
          <a:ln w="12700">
            <a:noFill/>
          </a:ln>
        </p:spPr>
        <p:txBody>
          <a:bodyPr wrap="none" rtlCol="0">
            <a:spAutoFit/>
          </a:bodyPr>
          <a:lstStyle/>
          <a:p>
            <a:r>
              <a:rPr lang="en-GB" b="1" smtClean="0">
                <a:solidFill>
                  <a:schemeClr val="accent2"/>
                </a:solidFill>
              </a:rPr>
              <a:t>M1.2</a:t>
            </a:r>
          </a:p>
          <a:p>
            <a:r>
              <a:rPr lang="en-GB" b="1" smtClean="0">
                <a:solidFill>
                  <a:schemeClr val="accent2"/>
                </a:solidFill>
              </a:rPr>
              <a:t>M1.3</a:t>
            </a:r>
          </a:p>
        </p:txBody>
      </p:sp>
    </p:spTree>
    <p:extLst>
      <p:ext uri="{BB962C8B-B14F-4D97-AF65-F5344CB8AC3E}">
        <p14:creationId xmlns:p14="http://schemas.microsoft.com/office/powerpoint/2010/main" val="16517486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1" name="Gerade Verbindung mit Pfeil 70"/>
          <p:cNvCxnSpPr/>
          <p:nvPr/>
        </p:nvCxnSpPr>
        <p:spPr>
          <a:xfrm flipV="1">
            <a:off x="2211444" y="452964"/>
            <a:ext cx="0" cy="2688004"/>
          </a:xfrm>
          <a:prstGeom prst="straightConnector1">
            <a:avLst/>
          </a:prstGeom>
          <a:ln w="19050">
            <a:solidFill>
              <a:schemeClr val="accent2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Rectangle 1"/>
          <p:cNvSpPr>
            <a:spLocks noChangeArrowheads="1"/>
          </p:cNvSpPr>
          <p:nvPr/>
        </p:nvSpPr>
        <p:spPr bwMode="auto">
          <a:xfrm>
            <a:off x="987603" y="692696"/>
            <a:ext cx="2477870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VEC.AuxInit()</a:t>
            </a:r>
            <a:endParaRPr lang="en-US" altLang="en-US" sz="1600" i="1"/>
          </a:p>
        </p:txBody>
      </p:sp>
      <p:sp>
        <p:nvSpPr>
          <p:cNvPr id="86" name="Rectangle 1"/>
          <p:cNvSpPr>
            <a:spLocks noChangeArrowheads="1"/>
          </p:cNvSpPr>
          <p:nvPr/>
        </p:nvSpPr>
        <p:spPr bwMode="auto">
          <a:xfrm>
            <a:off x="987603" y="1076761"/>
            <a:ext cx="247726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VEH.VehmodeInit()</a:t>
            </a:r>
            <a:endParaRPr lang="en-US" altLang="en-US" sz="1600" i="1"/>
          </a:p>
        </p:txBody>
      </p:sp>
      <p:sp>
        <p:nvSpPr>
          <p:cNvPr id="87" name="Rectangle 1"/>
          <p:cNvSpPr>
            <a:spLocks noChangeArrowheads="1"/>
          </p:cNvSpPr>
          <p:nvPr/>
        </p:nvSpPr>
        <p:spPr bwMode="auto">
          <a:xfrm>
            <a:off x="987603" y="1462777"/>
            <a:ext cx="2494341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smtClean="0"/>
              <a:t>GBX.TCinit()</a:t>
            </a:r>
            <a:endParaRPr lang="en-US" altLang="en-US" sz="1600" i="1"/>
          </a:p>
        </p:txBody>
      </p:sp>
      <p:sp>
        <p:nvSpPr>
          <p:cNvPr id="88" name="Rectangle 1"/>
          <p:cNvSpPr>
            <a:spLocks noChangeArrowheads="1"/>
          </p:cNvSpPr>
          <p:nvPr/>
        </p:nvSpPr>
        <p:spPr bwMode="auto">
          <a:xfrm>
            <a:off x="987479" y="1840980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 smtClean="0"/>
              <a:t>MODdata.Px.PreRun()</a:t>
            </a:r>
            <a:endParaRPr lang="en-US" altLang="en-US" sz="1600" i="1"/>
          </a:p>
        </p:txBody>
      </p:sp>
      <p:sp>
        <p:nvSpPr>
          <p:cNvPr id="89" name="Rectangle 1"/>
          <p:cNvSpPr>
            <a:spLocks noChangeArrowheads="1"/>
          </p:cNvSpPr>
          <p:nvPr/>
        </p:nvSpPr>
        <p:spPr bwMode="auto">
          <a:xfrm>
            <a:off x="987603" y="2190546"/>
            <a:ext cx="2508059" cy="269329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MODdata.Vh.DistCorrInit()</a:t>
            </a:r>
            <a:endParaRPr lang="en-US" altLang="en-US" sz="1600" i="1"/>
          </a:p>
        </p:txBody>
      </p:sp>
      <p:sp>
        <p:nvSpPr>
          <p:cNvPr id="90" name="Rectangle 1"/>
          <p:cNvSpPr>
            <a:spLocks noChangeArrowheads="1"/>
          </p:cNvSpPr>
          <p:nvPr/>
        </p:nvSpPr>
        <p:spPr bwMode="auto">
          <a:xfrm>
            <a:off x="987603" y="2567223"/>
            <a:ext cx="2508059" cy="285713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txBody>
          <a:bodyPr wrap="none" rtlCol="0" anchor="ctr" anchorCtr="0">
            <a:noAutofit/>
          </a:bodyPr>
          <a:lstStyle/>
          <a:p>
            <a:r>
              <a:rPr lang="en-GB" sz="1600" i="1"/>
              <a:t>MODdata.Px.Calc()</a:t>
            </a:r>
            <a:endParaRPr lang="en-US" altLang="en-US" sz="1600" i="1"/>
          </a:p>
        </p:txBody>
      </p:sp>
      <p:sp>
        <p:nvSpPr>
          <p:cNvPr id="16" name="Textfeld 15"/>
          <p:cNvSpPr txBox="1"/>
          <p:nvPr/>
        </p:nvSpPr>
        <p:spPr>
          <a:xfrm>
            <a:off x="467936" y="1784673"/>
            <a:ext cx="503664" cy="369332"/>
          </a:xfrm>
          <a:prstGeom prst="rect">
            <a:avLst/>
          </a:prstGeom>
          <a:noFill/>
          <a:ln w="12700">
            <a:noFill/>
          </a:ln>
        </p:spPr>
        <p:txBody>
          <a:bodyPr wrap="none" rtlCol="0">
            <a:spAutoFit/>
          </a:bodyPr>
          <a:lstStyle/>
          <a:p>
            <a:r>
              <a:rPr lang="en-GB" b="1" smtClean="0">
                <a:solidFill>
                  <a:schemeClr val="accent2"/>
                </a:solidFill>
              </a:rPr>
              <a:t>M2</a:t>
            </a:r>
            <a:endParaRPr lang="en-GB" b="1">
              <a:solidFill>
                <a:schemeClr val="accent2"/>
              </a:solidFill>
            </a:endParaRPr>
          </a:p>
        </p:txBody>
      </p:sp>
      <p:sp>
        <p:nvSpPr>
          <p:cNvPr id="17" name="Textfeld 16"/>
          <p:cNvSpPr txBox="1"/>
          <p:nvPr/>
        </p:nvSpPr>
        <p:spPr>
          <a:xfrm>
            <a:off x="467936" y="2555612"/>
            <a:ext cx="503664" cy="369332"/>
          </a:xfrm>
          <a:prstGeom prst="rect">
            <a:avLst/>
          </a:prstGeom>
          <a:noFill/>
          <a:ln w="12700">
            <a:noFill/>
          </a:ln>
        </p:spPr>
        <p:txBody>
          <a:bodyPr wrap="none" rtlCol="0">
            <a:spAutoFit/>
          </a:bodyPr>
          <a:lstStyle/>
          <a:p>
            <a:r>
              <a:rPr lang="en-GB" b="1" smtClean="0">
                <a:solidFill>
                  <a:schemeClr val="accent2"/>
                </a:solidFill>
              </a:rPr>
              <a:t>M3</a:t>
            </a:r>
          </a:p>
        </p:txBody>
      </p:sp>
    </p:spTree>
    <p:extLst>
      <p:ext uri="{BB962C8B-B14F-4D97-AF65-F5344CB8AC3E}">
        <p14:creationId xmlns:p14="http://schemas.microsoft.com/office/powerpoint/2010/main" val="356606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92</Words>
  <Application>Microsoft Office PowerPoint</Application>
  <PresentationFormat>Bildschirmpräsentation (4:3)</PresentationFormat>
  <Paragraphs>50</Paragraphs>
  <Slides>4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5" baseType="lpstr">
      <vt:lpstr>Larissa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Luz Raphael</dc:creator>
  <cp:lastModifiedBy>Luz Raphael</cp:lastModifiedBy>
  <cp:revision>40</cp:revision>
  <dcterms:created xsi:type="dcterms:W3CDTF">2014-04-01T13:58:26Z</dcterms:created>
  <dcterms:modified xsi:type="dcterms:W3CDTF">2014-06-25T15:16:19Z</dcterms:modified>
</cp:coreProperties>
</file>

<file path=docProps/thumbnail.jpeg>
</file>