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7" r:id="rId5"/>
    <p:sldId id="259" r:id="rId6"/>
    <p:sldId id="260" r:id="rId7"/>
    <p:sldId id="261" r:id="rId8"/>
    <p:sldId id="262" r:id="rId9"/>
    <p:sldId id="265" r:id="rId10"/>
    <p:sldId id="267" r:id="rId11"/>
    <p:sldId id="294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>
        <p:scale>
          <a:sx n="150" d="100"/>
          <a:sy n="150" d="100"/>
        </p:scale>
        <p:origin x="1230" y="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05/02/2013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2183613" y="2025178"/>
            <a:ext cx="578747" cy="21173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814559" y="280357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095875" y="2809222"/>
            <a:ext cx="147099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296408" y="2809222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498940" y="2809222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698443" y="2809222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5905500" y="2809222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807531" y="1751332"/>
            <a:ext cx="3540238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53625" y="1607206"/>
            <a:ext cx="6539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118681" y="3072570"/>
            <a:ext cx="4281684" cy="68815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102520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234267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386717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2763138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097880" y="3817145"/>
            <a:ext cx="4333399" cy="11591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307556" y="1607206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331" y="882806"/>
            <a:ext cx="3584151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2161595" y="109188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2296001" y="109188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446673" y="109188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603835" y="109188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775286" y="109188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571170" y="1587184"/>
            <a:ext cx="681618" cy="1416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4057070" y="1587184"/>
            <a:ext cx="448255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5138738" y="1591947"/>
            <a:ext cx="219074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3309357" y="1920559"/>
            <a:ext cx="367293" cy="794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3957057" y="1915796"/>
            <a:ext cx="1567443" cy="9798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4843463" y="2949258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4843463" y="3106420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3300413" y="2941320"/>
            <a:ext cx="366712" cy="2924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2247900" y="3468370"/>
            <a:ext cx="3276600" cy="3098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2247900" y="3963670"/>
            <a:ext cx="3276600" cy="36703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4570413" y="4448175"/>
            <a:ext cx="452437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5079207" y="4448174"/>
            <a:ext cx="457199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75" y="1556792"/>
            <a:ext cx="4433187" cy="273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146300" y="311472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63930" y="3122754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269706" y="3122754"/>
            <a:ext cx="152400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464671" y="3120373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671318" y="3120373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875993" y="3120373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146300" y="2062482"/>
            <a:ext cx="4182419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098795" y="1919149"/>
            <a:ext cx="499150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275856" y="1916832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5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865" y="1556792"/>
            <a:ext cx="4433297" cy="305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05551" y="2094232"/>
            <a:ext cx="880549" cy="184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10314" y="2328863"/>
            <a:ext cx="880549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210314" y="2456182"/>
            <a:ext cx="1065542" cy="1060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529526" y="2322832"/>
            <a:ext cx="705042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334514" y="2122807"/>
            <a:ext cx="965678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095500" y="1916832"/>
            <a:ext cx="51752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13025" y="1916832"/>
            <a:ext cx="6628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205551" y="3162299"/>
            <a:ext cx="1214321" cy="12144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205551" y="3317082"/>
            <a:ext cx="1214321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6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1795464"/>
            <a:ext cx="3176959" cy="205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185351" y="2224364"/>
            <a:ext cx="2882154" cy="16640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920540" y="2586693"/>
            <a:ext cx="235407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4241855" y="2586694"/>
            <a:ext cx="813684" cy="130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609425" y="2981570"/>
            <a:ext cx="30421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806300" y="3247812"/>
            <a:ext cx="31674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2298311" y="3575878"/>
            <a:ext cx="647234" cy="159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683794" y="2981570"/>
            <a:ext cx="30480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04" y="1124745"/>
            <a:ext cx="4328557" cy="3960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023280" y="133600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157686" y="133600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308358" y="133600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465520" y="133600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636971" y="1336004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073433" y="1981001"/>
            <a:ext cx="471487" cy="1335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5934075" y="1974924"/>
            <a:ext cx="190500" cy="49185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094070" y="2506463"/>
            <a:ext cx="4029785" cy="93186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094070" y="3501007"/>
            <a:ext cx="4029785" cy="1115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5199220" y="4730477"/>
            <a:ext cx="46180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5713570" y="4730476"/>
            <a:ext cx="45545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2662396" y="1782563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072614" y="2152650"/>
            <a:ext cx="471487" cy="130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073433" y="2320925"/>
            <a:ext cx="471487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03" y="1124747"/>
            <a:ext cx="4337995" cy="397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054980" y="1787125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080380" y="2104625"/>
            <a:ext cx="404102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105780" y="2358625"/>
            <a:ext cx="1177170" cy="83542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87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775" y="836712"/>
            <a:ext cx="3213149" cy="117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13012" y="1131587"/>
            <a:ext cx="795338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760762" y="1131587"/>
            <a:ext cx="30480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467469" y="1474487"/>
            <a:ext cx="2960167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4922812" y="1688799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413224" y="1693562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37" y="2852936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1412777"/>
            <a:ext cx="2962774" cy="4243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975446" y="161530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3109852" y="1615304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3260524" y="161530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3417686" y="1615305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3589137" y="161530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3696001" y="2097906"/>
            <a:ext cx="2051915" cy="14148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348339" y="2297807"/>
            <a:ext cx="37147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348589" y="2297807"/>
            <a:ext cx="27622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3039885" y="2474342"/>
            <a:ext cx="2714381" cy="10350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3035124" y="3552255"/>
            <a:ext cx="184628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4792964" y="5311205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297789" y="5311205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040607" y="3789040"/>
            <a:ext cx="2714381" cy="10350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52" y="2124657"/>
            <a:ext cx="3196380" cy="274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3187741" y="2327001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3322147" y="2326999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463293" y="2326999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3611128" y="2327000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3780793" y="2327001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3909441" y="2813050"/>
            <a:ext cx="229699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921125" y="3035300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611812" y="3035300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5611812" y="3198810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921125" y="3198810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3921125" y="3367668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3233737" y="3658181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3233737" y="3967744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3234030" y="4272544"/>
            <a:ext cx="2953922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5233988" y="4511997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5729287" y="4511997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76</cp:revision>
  <dcterms:created xsi:type="dcterms:W3CDTF">2012-10-30T07:59:54Z</dcterms:created>
  <dcterms:modified xsi:type="dcterms:W3CDTF">2013-02-05T10:06:49Z</dcterms:modified>
</cp:coreProperties>
</file>