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575" r:id="rId2"/>
    <p:sldId id="645" r:id="rId3"/>
    <p:sldId id="646" r:id="rId4"/>
    <p:sldId id="640" r:id="rId5"/>
    <p:sldId id="641" r:id="rId6"/>
    <p:sldId id="642" r:id="rId7"/>
    <p:sldId id="643" r:id="rId8"/>
    <p:sldId id="644" r:id="rId9"/>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80" d="100"/>
          <a:sy n="80" d="100"/>
        </p:scale>
        <p:origin x="-780" y="-348"/>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br>
              <a:rPr lang="en-US" sz="3200" dirty="0" smtClean="0">
                <a:solidFill>
                  <a:srgbClr val="990000"/>
                </a:solidFill>
              </a:rPr>
            </a:br>
            <a:r>
              <a:rPr lang="en-US" sz="2000" dirty="0" smtClean="0">
                <a:solidFill>
                  <a:srgbClr val="990000"/>
                </a:solidFill>
              </a:rPr>
              <a:t>09.05.2016</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a:t>
            </a:r>
            <a:r>
              <a:rPr lang="en-US" smtClean="0"/>
              <a:t>handling special cases</a:t>
            </a:r>
            <a:endParaRPr lang="en-US" dirty="0"/>
          </a:p>
        </p:txBody>
      </p:sp>
    </p:spTree>
    <p:extLst>
      <p:ext uri="{BB962C8B-B14F-4D97-AF65-F5344CB8AC3E}">
        <p14:creationId xmlns:p14="http://schemas.microsoft.com/office/powerpoint/2010/main" val="4096386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endParaRPr lang="en-US" sz="1100" b="0" dirty="0" smtClean="0"/>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endParaRPr lang="en-US" sz="1800" dirty="0" smtClean="0"/>
          </a:p>
        </p:txBody>
      </p:sp>
    </p:spTree>
    <p:extLst>
      <p:ext uri="{BB962C8B-B14F-4D97-AF65-F5344CB8AC3E}">
        <p14:creationId xmlns:p14="http://schemas.microsoft.com/office/powerpoint/2010/main" val="532525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3.0.2</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a:t>    + Measured Speed</a:t>
            </a:r>
          </a:p>
          <a:p>
            <a:r>
              <a:rPr lang="en-US" sz="800" dirty="0"/>
              <a:t>    + Measured Speed with Gear</a:t>
            </a:r>
          </a:p>
          <a:p>
            <a:r>
              <a:rPr lang="en-US" sz="800" dirty="0"/>
              <a:t>    +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 Move wheels inertia from vehicle to wheels</a:t>
            </a:r>
          </a:p>
          <a:p>
            <a:r>
              <a:rPr lang="en-US" sz="800" dirty="0"/>
              <a:t>    + Auxiliaries no longer connected via clutch to the engine but via a separate port</a:t>
            </a:r>
          </a:p>
          <a:p>
            <a:r>
              <a:rPr lang="en-US" sz="800" dirty="0"/>
              <a:t>    +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812</Words>
  <Application>Microsoft Office PowerPoint</Application>
  <PresentationFormat>Bildschirmpräsentation (4:3)</PresentationFormat>
  <Paragraphs>84</Paragraphs>
  <Slides>8</Slides>
  <Notes>0</Notes>
  <HiddenSlides>0</HiddenSlides>
  <MMClips>0</MMClip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Standarddesign</vt:lpstr>
      <vt:lpstr>PowerPoint-Präsentation</vt:lpstr>
      <vt:lpstr>Vecto 3.0.3</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Markus Quaritsch</cp:lastModifiedBy>
  <cp:revision>1081</cp:revision>
  <cp:lastPrinted>2013-01-22T12:03:30Z</cp:lastPrinted>
  <dcterms:created xsi:type="dcterms:W3CDTF">2010-01-07T15:28:02Z</dcterms:created>
  <dcterms:modified xsi:type="dcterms:W3CDTF">2016-05-09T14:46:22Z</dcterms:modified>
</cp:coreProperties>
</file>