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575" r:id="rId2"/>
    <p:sldId id="669" r:id="rId3"/>
    <p:sldId id="670" r:id="rId4"/>
    <p:sldId id="664" r:id="rId5"/>
    <p:sldId id="666" r:id="rId6"/>
    <p:sldId id="667" r:id="rId7"/>
    <p:sldId id="668" r:id="rId8"/>
    <p:sldId id="665" r:id="rId9"/>
    <p:sldId id="663" r:id="rId10"/>
    <p:sldId id="661" r:id="rId11"/>
    <p:sldId id="662" r:id="rId12"/>
    <p:sldId id="657" r:id="rId13"/>
    <p:sldId id="659" r:id="rId14"/>
    <p:sldId id="660" r:id="rId15"/>
    <p:sldId id="656" r:id="rId16"/>
    <p:sldId id="655" r:id="rId17"/>
    <p:sldId id="654" r:id="rId18"/>
    <p:sldId id="653" r:id="rId19"/>
    <p:sldId id="651" r:id="rId20"/>
    <p:sldId id="648" r:id="rId21"/>
    <p:sldId id="649" r:id="rId22"/>
    <p:sldId id="650" r:id="rId23"/>
    <p:sldId id="645" r:id="rId24"/>
    <p:sldId id="647" r:id="rId25"/>
    <p:sldId id="646" r:id="rId26"/>
    <p:sldId id="640" r:id="rId27"/>
    <p:sldId id="641" r:id="rId28"/>
    <p:sldId id="642" r:id="rId29"/>
    <p:sldId id="643" r:id="rId30"/>
    <p:sldId id="644" r:id="rId31"/>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10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2.10.2017</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endParaRPr lang="en-US" sz="1400" dirty="0"/>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3622</Words>
  <Application>Microsoft Office PowerPoint</Application>
  <PresentationFormat>Bildschirmpräsentation (4:3)</PresentationFormat>
  <Paragraphs>342</Paragraphs>
  <Slides>30</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30</vt:i4>
      </vt:variant>
    </vt:vector>
  </HeadingPairs>
  <TitlesOfParts>
    <vt:vector size="33" baseType="lpstr">
      <vt:lpstr>Arial</vt:lpstr>
      <vt:lpstr>Verdana</vt:lpstr>
      <vt:lpstr>Standarddesign</vt:lpstr>
      <vt:lpstr>PowerPoint-Präsentation</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1158</cp:revision>
  <cp:lastPrinted>2013-01-22T12:03:30Z</cp:lastPrinted>
  <dcterms:created xsi:type="dcterms:W3CDTF">2010-01-07T15:28:02Z</dcterms:created>
  <dcterms:modified xsi:type="dcterms:W3CDTF">2017-09-29T08:25:52Z</dcterms:modified>
</cp:coreProperties>
</file>