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575" r:id="rId2"/>
    <p:sldId id="664" r:id="rId3"/>
    <p:sldId id="663" r:id="rId4"/>
    <p:sldId id="661" r:id="rId5"/>
    <p:sldId id="662" r:id="rId6"/>
    <p:sldId id="657" r:id="rId7"/>
    <p:sldId id="659" r:id="rId8"/>
    <p:sldId id="660" r:id="rId9"/>
    <p:sldId id="656" r:id="rId10"/>
    <p:sldId id="655" r:id="rId11"/>
    <p:sldId id="654" r:id="rId12"/>
    <p:sldId id="653" r:id="rId13"/>
    <p:sldId id="651" r:id="rId14"/>
    <p:sldId id="648" r:id="rId15"/>
    <p:sldId id="649" r:id="rId16"/>
    <p:sldId id="650" r:id="rId17"/>
    <p:sldId id="645" r:id="rId18"/>
    <p:sldId id="647" r:id="rId19"/>
    <p:sldId id="646" r:id="rId20"/>
    <p:sldId id="640" r:id="rId21"/>
    <p:sldId id="641" r:id="rId22"/>
    <p:sldId id="642" r:id="rId23"/>
    <p:sldId id="643" r:id="rId24"/>
    <p:sldId id="644" r:id="rId25"/>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9" d="100"/>
          <a:sy n="109" d="100"/>
        </p:scale>
        <p:origin x="1674" y="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21</a:t>
            </a:r>
            <a:r>
              <a:rPr lang="en-US" sz="2000" dirty="0" smtClean="0">
                <a:solidFill>
                  <a:srgbClr val="990000"/>
                </a:solidFill>
              </a:rPr>
              <a:t>.03.2017</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a:t>
            </a:r>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2627</Words>
  <Application>Microsoft Office PowerPoint</Application>
  <PresentationFormat>Bildschirmpräsentation (4:3)</PresentationFormat>
  <Paragraphs>263</Paragraphs>
  <Slides>24</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24</vt:i4>
      </vt:variant>
    </vt:vector>
  </HeadingPairs>
  <TitlesOfParts>
    <vt:vector size="27" baseType="lpstr">
      <vt:lpstr>Arial</vt:lpstr>
      <vt:lpstr>Verdana</vt:lpstr>
      <vt:lpstr>Standarddesign</vt:lpstr>
      <vt:lpstr>PowerPoint-Präsentation</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1150</cp:revision>
  <cp:lastPrinted>2013-01-22T12:03:30Z</cp:lastPrinted>
  <dcterms:created xsi:type="dcterms:W3CDTF">2010-01-07T15:28:02Z</dcterms:created>
  <dcterms:modified xsi:type="dcterms:W3CDTF">2017-03-21T09:26:10Z</dcterms:modified>
</cp:coreProperties>
</file>