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75" d="100"/>
          <a:sy n="75" d="100"/>
        </p:scale>
        <p:origin x="2454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F1C53-FB97-44F7-80D8-69C70CFC691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ADF894A-2067-4B82-87B1-8BC1DD1BA9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AxleGear</a:t>
          </a:r>
        </a:p>
      </dgm:t>
    </dgm:pt>
    <dgm:pt modelId="{C0F828AF-6031-450A-B45C-F2CD87724A5B}" type="parTrans" cxnId="{ECE0274E-1BEE-42B7-BA23-5F1F650C3F10}">
      <dgm:prSet/>
      <dgm:spPr/>
      <dgm:t>
        <a:bodyPr/>
        <a:lstStyle/>
        <a:p>
          <a:endParaRPr lang="de-DE"/>
        </a:p>
      </dgm:t>
    </dgm:pt>
    <dgm:pt modelId="{2593BF8B-5734-403B-9C07-4F5BA1DCCEF7}" type="sibTrans" cxnId="{ECE0274E-1BEE-42B7-BA23-5F1F650C3F10}">
      <dgm:prSet/>
      <dgm:spPr/>
      <dgm:t>
        <a:bodyPr/>
        <a:lstStyle/>
        <a:p>
          <a:endParaRPr lang="de-DE"/>
        </a:p>
      </dgm:t>
    </dgm:pt>
    <dgm:pt modelId="{C71B5027-FF4E-4D83-B3CA-E710B98F159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(AngularGear)</a:t>
          </a:r>
        </a:p>
      </dgm:t>
    </dgm:pt>
    <dgm:pt modelId="{15C7339A-FC9A-4D15-B42F-1F0700580C2A}" type="parTrans" cxnId="{0A95D097-226D-4390-9B86-BADFEB99ADC2}">
      <dgm:prSet/>
      <dgm:spPr/>
      <dgm:t>
        <a:bodyPr/>
        <a:lstStyle/>
        <a:p>
          <a:endParaRPr lang="de-DE"/>
        </a:p>
      </dgm:t>
    </dgm:pt>
    <dgm:pt modelId="{A40D38F0-6F59-467E-B929-A27AF0EE629C}" type="sibTrans" cxnId="{0A95D097-226D-4390-9B86-BADFEB99ADC2}">
      <dgm:prSet/>
      <dgm:spPr/>
      <dgm:t>
        <a:bodyPr/>
        <a:lstStyle/>
        <a:p>
          <a:endParaRPr lang="de-DE"/>
        </a:p>
      </dgm:t>
    </dgm:pt>
    <dgm:pt modelId="{9AE07C70-5D79-444E-BBF3-31AEA74DCD3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primary)</a:t>
          </a:r>
        </a:p>
      </dgm:t>
    </dgm:pt>
    <dgm:pt modelId="{082DBA40-436D-4680-B883-2ABA8D754FEB}" type="parTrans" cxnId="{20A16205-D8FA-475D-9615-4E3163A97AB6}">
      <dgm:prSet/>
      <dgm:spPr/>
      <dgm:t>
        <a:bodyPr/>
        <a:lstStyle/>
        <a:p>
          <a:endParaRPr lang="de-DE"/>
        </a:p>
      </dgm:t>
    </dgm:pt>
    <dgm:pt modelId="{BB892D82-B0D7-49D5-BBBA-084ABAB4F315}" type="sibTrans" cxnId="{20A16205-D8FA-475D-9615-4E3163A97AB6}">
      <dgm:prSet/>
      <dgm:spPr/>
      <dgm:t>
        <a:bodyPr/>
        <a:lstStyle/>
        <a:p>
          <a:endParaRPr lang="de-DE"/>
        </a:p>
      </dgm:t>
    </dgm:pt>
    <dgm:pt modelId="{9417F1E3-ECF8-47E5-9CC1-9EAFAD82A24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Gearbox</a:t>
          </a:r>
        </a:p>
      </dgm:t>
    </dgm:pt>
    <dgm:pt modelId="{B5FF5A02-4BA7-4BC6-B7B6-37B2F747C956}" type="parTrans" cxnId="{16020283-6D58-44E8-B474-AF25D8C169B3}">
      <dgm:prSet/>
      <dgm:spPr/>
      <dgm:t>
        <a:bodyPr/>
        <a:lstStyle/>
        <a:p>
          <a:endParaRPr lang="de-DE"/>
        </a:p>
      </dgm:t>
    </dgm:pt>
    <dgm:pt modelId="{119FAE41-C245-457C-A891-4182C4C5EF5A}" type="sibTrans" cxnId="{16020283-6D58-44E8-B474-AF25D8C169B3}">
      <dgm:prSet/>
      <dgm:spPr/>
      <dgm:t>
        <a:bodyPr/>
        <a:lstStyle/>
        <a:p>
          <a:endParaRPr lang="de-DE"/>
        </a:p>
      </dgm:t>
    </dgm:pt>
    <dgm:pt modelId="{B4A9E68B-508B-4467-B311-84CC66AB334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Driving Cycle</a:t>
          </a:r>
        </a:p>
      </dgm:t>
    </dgm:pt>
    <dgm:pt modelId="{6B847130-E25F-4506-87B6-739A71093985}" type="parTrans" cxnId="{C15A08F6-BEC4-468D-B7D3-E4A21A1845E7}">
      <dgm:prSet/>
      <dgm:spPr/>
      <dgm:t>
        <a:bodyPr/>
        <a:lstStyle/>
        <a:p>
          <a:endParaRPr lang="de-DE"/>
        </a:p>
      </dgm:t>
    </dgm:pt>
    <dgm:pt modelId="{43142F34-5FE6-4716-93C9-0F17EBFD5491}" type="sibTrans" cxnId="{C15A08F6-BEC4-468D-B7D3-E4A21A1845E7}">
      <dgm:prSet/>
      <dgm:spPr/>
      <dgm:t>
        <a:bodyPr/>
        <a:lstStyle/>
        <a:p>
          <a:endParaRPr lang="de-DE"/>
        </a:p>
      </dgm:t>
    </dgm:pt>
    <dgm:pt modelId="{574FCBEA-A47E-43A7-8317-33628CAA341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Driver</a:t>
          </a:r>
        </a:p>
      </dgm:t>
    </dgm:pt>
    <dgm:pt modelId="{556FE425-20F3-429C-96DA-C9297CB15B23}" type="parTrans" cxnId="{B60AE341-81FF-4072-8886-E5BC066CB06D}">
      <dgm:prSet/>
      <dgm:spPr/>
      <dgm:t>
        <a:bodyPr/>
        <a:lstStyle/>
        <a:p>
          <a:endParaRPr lang="de-DE"/>
        </a:p>
      </dgm:t>
    </dgm:pt>
    <dgm:pt modelId="{7B68D348-6953-4C6A-8FC9-E212A8FABF61}" type="sibTrans" cxnId="{B60AE341-81FF-4072-8886-E5BC066CB06D}">
      <dgm:prSet/>
      <dgm:spPr/>
      <dgm:t>
        <a:bodyPr/>
        <a:lstStyle/>
        <a:p>
          <a:endParaRPr lang="de-DE"/>
        </a:p>
      </dgm:t>
    </dgm:pt>
    <dgm:pt modelId="{25BCFF31-D71F-4E48-A295-220D604F05E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Vehicle</a:t>
          </a:r>
        </a:p>
      </dgm:t>
    </dgm:pt>
    <dgm:pt modelId="{78C55186-1491-4081-9852-B0A770443022}" type="parTrans" cxnId="{EBAB08F9-015D-44AF-AD76-CA8EB6D3614B}">
      <dgm:prSet/>
      <dgm:spPr/>
      <dgm:t>
        <a:bodyPr/>
        <a:lstStyle/>
        <a:p>
          <a:endParaRPr lang="de-DE"/>
        </a:p>
      </dgm:t>
    </dgm:pt>
    <dgm:pt modelId="{149CC7A5-C1BF-42C4-A549-FA60D3292079}" type="sibTrans" cxnId="{EBAB08F9-015D-44AF-AD76-CA8EB6D3614B}">
      <dgm:prSet/>
      <dgm:spPr/>
      <dgm:t>
        <a:bodyPr/>
        <a:lstStyle/>
        <a:p>
          <a:endParaRPr lang="de-DE"/>
        </a:p>
      </dgm:t>
    </dgm:pt>
    <dgm:pt modelId="{A5F9FCDE-9D6D-4822-8F01-34F8C2E9105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Wheels</a:t>
          </a:r>
        </a:p>
      </dgm:t>
    </dgm:pt>
    <dgm:pt modelId="{DEF268AC-D709-40F8-BFD7-5A4EA3A97B73}" type="parTrans" cxnId="{5748ED48-7462-4538-B8E5-BEF14DA0A8A1}">
      <dgm:prSet/>
      <dgm:spPr/>
      <dgm:t>
        <a:bodyPr/>
        <a:lstStyle/>
        <a:p>
          <a:endParaRPr lang="de-DE"/>
        </a:p>
      </dgm:t>
    </dgm:pt>
    <dgm:pt modelId="{CAEA8F5A-582F-4EF1-B76E-168EB4871699}" type="sibTrans" cxnId="{5748ED48-7462-4538-B8E5-BEF14DA0A8A1}">
      <dgm:prSet/>
      <dgm:spPr/>
      <dgm:t>
        <a:bodyPr/>
        <a:lstStyle/>
        <a:p>
          <a:endParaRPr lang="de-DE"/>
        </a:p>
      </dgm:t>
    </dgm:pt>
    <dgm:pt modelId="{24CF9193-95F9-41B6-8D41-2F7ABCCB5D8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Brakes</a:t>
          </a:r>
        </a:p>
      </dgm:t>
    </dgm:pt>
    <dgm:pt modelId="{95BB585B-318A-4CA6-A507-0AFB502221BF}" type="parTrans" cxnId="{83FCFAE2-2B73-4826-81AB-324C7B8F3811}">
      <dgm:prSet/>
      <dgm:spPr/>
      <dgm:t>
        <a:bodyPr/>
        <a:lstStyle/>
        <a:p>
          <a:endParaRPr lang="de-DE"/>
        </a:p>
      </dgm:t>
    </dgm:pt>
    <dgm:pt modelId="{B23DABA0-AE96-4548-9519-AB119A87BFAC}" type="sibTrans" cxnId="{83FCFAE2-2B73-4826-81AB-324C7B8F3811}">
      <dgm:prSet/>
      <dgm:spPr/>
      <dgm:t>
        <a:bodyPr/>
        <a:lstStyle/>
        <a:p>
          <a:endParaRPr lang="de-DE"/>
        </a:p>
      </dgm:t>
    </dgm:pt>
    <dgm:pt modelId="{14483E50-8305-4B57-963A-DBA0F22F809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secondary)</a:t>
          </a:r>
        </a:p>
      </dgm:t>
    </dgm:pt>
    <dgm:pt modelId="{0E9FD012-BB4D-40F7-87B1-A6ACAC8DF2FC}" type="parTrans" cxnId="{2A12083A-42AB-4867-9DD8-DA6F93CE2AC3}">
      <dgm:prSet/>
      <dgm:spPr/>
      <dgm:t>
        <a:bodyPr/>
        <a:lstStyle/>
        <a:p>
          <a:endParaRPr lang="de-DE"/>
        </a:p>
      </dgm:t>
    </dgm:pt>
    <dgm:pt modelId="{2F7CB78D-D6FB-4A19-9320-0347FAFDE6D9}" type="sibTrans" cxnId="{2A12083A-42AB-4867-9DD8-DA6F93CE2AC3}">
      <dgm:prSet/>
      <dgm:spPr/>
      <dgm:t>
        <a:bodyPr/>
        <a:lstStyle/>
        <a:p>
          <a:endParaRPr lang="de-DE"/>
        </a:p>
      </dgm:t>
    </dgm:pt>
    <dgm:pt modelId="{6EE17974-6FEB-4F0F-BAC1-E8DFD9FD4CB4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Clutch</a:t>
          </a:r>
        </a:p>
      </dgm:t>
    </dgm:pt>
    <dgm:pt modelId="{51201113-5FA7-48E0-84F1-567F7D590AE9}" type="parTrans" cxnId="{3463C428-42F9-4D73-AD69-A925E8E636BA}">
      <dgm:prSet/>
      <dgm:spPr/>
      <dgm:t>
        <a:bodyPr/>
        <a:lstStyle/>
        <a:p>
          <a:endParaRPr lang="de-DE"/>
        </a:p>
      </dgm:t>
    </dgm:pt>
    <dgm:pt modelId="{D7D5304E-78C1-46BD-908B-CC87C0340BC0}" type="sibTrans" cxnId="{3463C428-42F9-4D73-AD69-A925E8E636BA}">
      <dgm:prSet/>
      <dgm:spPr/>
      <dgm:t>
        <a:bodyPr/>
        <a:lstStyle/>
        <a:p>
          <a:endParaRPr lang="de-DE"/>
        </a:p>
      </dgm:t>
    </dgm:pt>
    <dgm:pt modelId="{2A940DCD-4386-4DBD-920B-6DEB030B5F2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 b="1"/>
            <a:t>Engine</a:t>
          </a:r>
        </a:p>
      </dgm:t>
    </dgm:pt>
    <dgm:pt modelId="{9803EF31-F9E6-45C2-A1C1-FAE1D4A5E7A6}" type="parTrans" cxnId="{389D8308-0035-4C62-BAA6-1AD0E5BEFDD4}">
      <dgm:prSet/>
      <dgm:spPr/>
      <dgm:t>
        <a:bodyPr/>
        <a:lstStyle/>
        <a:p>
          <a:endParaRPr lang="de-DE"/>
        </a:p>
      </dgm:t>
    </dgm:pt>
    <dgm:pt modelId="{83392529-47BB-47F8-864A-7CA98AB94047}" type="sibTrans" cxnId="{389D8308-0035-4C62-BAA6-1AD0E5BEFDD4}">
      <dgm:prSet/>
      <dgm:spPr/>
      <dgm:t>
        <a:bodyPr/>
        <a:lstStyle/>
        <a:p>
          <a:endParaRPr lang="de-DE"/>
        </a:p>
      </dgm:t>
    </dgm:pt>
    <dgm:pt modelId="{4959A748-F343-4A48-A303-D7BDD3AED09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Auxiliaries</a:t>
          </a:r>
        </a:p>
      </dgm:t>
    </dgm:pt>
    <dgm:pt modelId="{EF548640-AFAE-43CD-910F-78A554061828}" type="parTrans" cxnId="{ED3461FB-3971-4249-B6DA-3D932A754B5E}">
      <dgm:prSet/>
      <dgm:spPr/>
      <dgm:t>
        <a:bodyPr/>
        <a:lstStyle/>
        <a:p>
          <a:endParaRPr lang="de-DE"/>
        </a:p>
      </dgm:t>
    </dgm:pt>
    <dgm:pt modelId="{6A3CAC16-F178-4B25-A5DC-E2D6A2ED54B4}" type="sibTrans" cxnId="{ED3461FB-3971-4249-B6DA-3D932A754B5E}">
      <dgm:prSet/>
      <dgm:spPr/>
      <dgm:t>
        <a:bodyPr/>
        <a:lstStyle/>
        <a:p>
          <a:endParaRPr lang="de-DE"/>
        </a:p>
      </dgm:t>
    </dgm:pt>
    <dgm:pt modelId="{2DCE2E91-E807-446A-BEBE-7C84CDD96D2E}" type="pres">
      <dgm:prSet presAssocID="{090F1C53-FB97-44F7-80D8-69C70CFC6913}" presName="Name0" presStyleCnt="0">
        <dgm:presLayoutVars>
          <dgm:dir/>
          <dgm:resizeHandles val="exact"/>
        </dgm:presLayoutVars>
      </dgm:prSet>
      <dgm:spPr/>
    </dgm:pt>
    <dgm:pt modelId="{758BEEF4-456E-4209-AFE9-6B258763788B}" type="pres">
      <dgm:prSet presAssocID="{B4A9E68B-508B-4467-B311-84CC66AB3341}" presName="node" presStyleLbl="node1" presStyleIdx="0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0892BC10-3644-4823-B89D-11F0C2A0F771}" type="pres">
      <dgm:prSet presAssocID="{43142F34-5FE6-4716-93C9-0F17EBFD5491}" presName="sibTrans" presStyleLbl="sibTrans2D1" presStyleIdx="0" presStyleCnt="12"/>
      <dgm:spPr/>
      <dgm:t>
        <a:bodyPr/>
        <a:lstStyle/>
        <a:p>
          <a:endParaRPr lang="de-DE"/>
        </a:p>
      </dgm:t>
    </dgm:pt>
    <dgm:pt modelId="{DB4DA60E-000A-4337-852D-96EF7C39D962}" type="pres">
      <dgm:prSet presAssocID="{43142F34-5FE6-4716-93C9-0F17EBFD5491}" presName="connectorText" presStyleLbl="sibTrans2D1" presStyleIdx="0" presStyleCnt="12"/>
      <dgm:spPr/>
      <dgm:t>
        <a:bodyPr/>
        <a:lstStyle/>
        <a:p>
          <a:endParaRPr lang="de-DE"/>
        </a:p>
      </dgm:t>
    </dgm:pt>
    <dgm:pt modelId="{06FA8772-39BB-4950-8AB7-DA8476193E4E}" type="pres">
      <dgm:prSet presAssocID="{574FCBEA-A47E-43A7-8317-33628CAA341B}" presName="node" presStyleLbl="node1" presStyleIdx="1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06CF654D-9472-4507-AC3F-439B723ED8AB}" type="pres">
      <dgm:prSet presAssocID="{7B68D348-6953-4C6A-8FC9-E212A8FABF61}" presName="sibTrans" presStyleLbl="sibTrans2D1" presStyleIdx="1" presStyleCnt="12"/>
      <dgm:spPr/>
      <dgm:t>
        <a:bodyPr/>
        <a:lstStyle/>
        <a:p>
          <a:endParaRPr lang="de-DE"/>
        </a:p>
      </dgm:t>
    </dgm:pt>
    <dgm:pt modelId="{C637126D-415B-4E38-9E03-4FE65C68EC16}" type="pres">
      <dgm:prSet presAssocID="{7B68D348-6953-4C6A-8FC9-E212A8FABF61}" presName="connectorText" presStyleLbl="sibTrans2D1" presStyleIdx="1" presStyleCnt="12"/>
      <dgm:spPr/>
      <dgm:t>
        <a:bodyPr/>
        <a:lstStyle/>
        <a:p>
          <a:endParaRPr lang="de-DE"/>
        </a:p>
      </dgm:t>
    </dgm:pt>
    <dgm:pt modelId="{A6063A21-8E14-40B2-B138-4B1A1BB1B1D8}" type="pres">
      <dgm:prSet presAssocID="{25BCFF31-D71F-4E48-A295-220D604F05EF}" presName="node" presStyleLbl="node1" presStyleIdx="2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635A1D8A-46DC-4AD3-9E91-95D195A7DE99}" type="pres">
      <dgm:prSet presAssocID="{149CC7A5-C1BF-42C4-A549-FA60D3292079}" presName="sibTrans" presStyleLbl="sibTrans2D1" presStyleIdx="2" presStyleCnt="12"/>
      <dgm:spPr/>
      <dgm:t>
        <a:bodyPr/>
        <a:lstStyle/>
        <a:p>
          <a:endParaRPr lang="de-DE"/>
        </a:p>
      </dgm:t>
    </dgm:pt>
    <dgm:pt modelId="{9FD4F6CD-E583-4ABF-9845-219C3385CFBD}" type="pres">
      <dgm:prSet presAssocID="{149CC7A5-C1BF-42C4-A549-FA60D3292079}" presName="connectorText" presStyleLbl="sibTrans2D1" presStyleIdx="2" presStyleCnt="12"/>
      <dgm:spPr/>
      <dgm:t>
        <a:bodyPr/>
        <a:lstStyle/>
        <a:p>
          <a:endParaRPr lang="de-DE"/>
        </a:p>
      </dgm:t>
    </dgm:pt>
    <dgm:pt modelId="{A68D0C7D-8FEC-42F0-A2DC-4509402569C2}" type="pres">
      <dgm:prSet presAssocID="{A5F9FCDE-9D6D-4822-8F01-34F8C2E9105D}" presName="node" presStyleLbl="node1" presStyleIdx="3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873C4CD3-24EF-4751-9ADD-4F53A6B7C77E}" type="pres">
      <dgm:prSet presAssocID="{CAEA8F5A-582F-4EF1-B76E-168EB4871699}" presName="sibTrans" presStyleLbl="sibTrans2D1" presStyleIdx="3" presStyleCnt="12"/>
      <dgm:spPr/>
      <dgm:t>
        <a:bodyPr/>
        <a:lstStyle/>
        <a:p>
          <a:endParaRPr lang="de-DE"/>
        </a:p>
      </dgm:t>
    </dgm:pt>
    <dgm:pt modelId="{326A3C73-3762-4018-877B-B17EF4FBFF75}" type="pres">
      <dgm:prSet presAssocID="{CAEA8F5A-582F-4EF1-B76E-168EB4871699}" presName="connectorText" presStyleLbl="sibTrans2D1" presStyleIdx="3" presStyleCnt="12"/>
      <dgm:spPr/>
      <dgm:t>
        <a:bodyPr/>
        <a:lstStyle/>
        <a:p>
          <a:endParaRPr lang="de-DE"/>
        </a:p>
      </dgm:t>
    </dgm:pt>
    <dgm:pt modelId="{06170233-3D6C-4E69-9046-59D53A3CADC0}" type="pres">
      <dgm:prSet presAssocID="{24CF9193-95F9-41B6-8D41-2F7ABCCB5D8C}" presName="node" presStyleLbl="node1" presStyleIdx="4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A334B57C-0E7C-467A-8A30-C48853BAC23D}" type="pres">
      <dgm:prSet presAssocID="{B23DABA0-AE96-4548-9519-AB119A87BFAC}" presName="sibTrans" presStyleLbl="sibTrans2D1" presStyleIdx="4" presStyleCnt="12"/>
      <dgm:spPr/>
      <dgm:t>
        <a:bodyPr/>
        <a:lstStyle/>
        <a:p>
          <a:endParaRPr lang="de-DE"/>
        </a:p>
      </dgm:t>
    </dgm:pt>
    <dgm:pt modelId="{D7DBB1A4-600A-479E-A9AA-C2A98E17F164}" type="pres">
      <dgm:prSet presAssocID="{B23DABA0-AE96-4548-9519-AB119A87BFAC}" presName="connectorText" presStyleLbl="sibTrans2D1" presStyleIdx="4" presStyleCnt="12"/>
      <dgm:spPr/>
      <dgm:t>
        <a:bodyPr/>
        <a:lstStyle/>
        <a:p>
          <a:endParaRPr lang="de-DE"/>
        </a:p>
      </dgm:t>
    </dgm:pt>
    <dgm:pt modelId="{75DCE0CE-C2B1-42AB-B381-E5DD711D1703}" type="pres">
      <dgm:prSet presAssocID="{8ADF894A-2067-4B82-87B1-8BC1DD1BA969}" presName="node" presStyleLbl="node1" presStyleIdx="5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2A6DD4BB-70B2-4F4C-BFCC-E3233D174642}" type="pres">
      <dgm:prSet presAssocID="{2593BF8B-5734-403B-9C07-4F5BA1DCCEF7}" presName="sibTrans" presStyleLbl="sibTrans2D1" presStyleIdx="5" presStyleCnt="12"/>
      <dgm:spPr/>
      <dgm:t>
        <a:bodyPr/>
        <a:lstStyle/>
        <a:p>
          <a:endParaRPr lang="de-DE"/>
        </a:p>
      </dgm:t>
    </dgm:pt>
    <dgm:pt modelId="{2D6F8BA0-E44C-470C-8F1B-C94AD35EEC9E}" type="pres">
      <dgm:prSet presAssocID="{2593BF8B-5734-403B-9C07-4F5BA1DCCEF7}" presName="connectorText" presStyleLbl="sibTrans2D1" presStyleIdx="5" presStyleCnt="12"/>
      <dgm:spPr/>
      <dgm:t>
        <a:bodyPr/>
        <a:lstStyle/>
        <a:p>
          <a:endParaRPr lang="de-DE"/>
        </a:p>
      </dgm:t>
    </dgm:pt>
    <dgm:pt modelId="{8C157F1D-A6F8-46A2-AEAD-56ABE0FEE6A6}" type="pres">
      <dgm:prSet presAssocID="{C71B5027-FF4E-4D83-B3CA-E710B98F159D}" presName="node" presStyleLbl="node1" presStyleIdx="6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91093355-EC6F-46FF-8CEC-A8C627874621}" type="pres">
      <dgm:prSet presAssocID="{A40D38F0-6F59-467E-B929-A27AF0EE629C}" presName="sibTrans" presStyleLbl="sibTrans2D1" presStyleIdx="6" presStyleCnt="12"/>
      <dgm:spPr/>
      <dgm:t>
        <a:bodyPr/>
        <a:lstStyle/>
        <a:p>
          <a:endParaRPr lang="de-DE"/>
        </a:p>
      </dgm:t>
    </dgm:pt>
    <dgm:pt modelId="{C5FED364-5C09-4AD2-8FB5-201536BBD221}" type="pres">
      <dgm:prSet presAssocID="{A40D38F0-6F59-467E-B929-A27AF0EE629C}" presName="connectorText" presStyleLbl="sibTrans2D1" presStyleIdx="6" presStyleCnt="12"/>
      <dgm:spPr/>
      <dgm:t>
        <a:bodyPr/>
        <a:lstStyle/>
        <a:p>
          <a:endParaRPr lang="de-DE"/>
        </a:p>
      </dgm:t>
    </dgm:pt>
    <dgm:pt modelId="{4EE45600-06B9-4BB4-8889-9530778E6CDB}" type="pres">
      <dgm:prSet presAssocID="{9AE07C70-5D79-444E-BBF3-31AEA74DCD3A}" presName="node" presStyleLbl="node1" presStyleIdx="7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A30F4025-B688-4D10-B020-CD25EB39E6F6}" type="pres">
      <dgm:prSet presAssocID="{BB892D82-B0D7-49D5-BBBA-084ABAB4F315}" presName="sibTrans" presStyleLbl="sibTrans2D1" presStyleIdx="7" presStyleCnt="12"/>
      <dgm:spPr/>
      <dgm:t>
        <a:bodyPr/>
        <a:lstStyle/>
        <a:p>
          <a:endParaRPr lang="de-DE"/>
        </a:p>
      </dgm:t>
    </dgm:pt>
    <dgm:pt modelId="{29DD366A-BA02-40BE-BDA0-DFE06AAAD243}" type="pres">
      <dgm:prSet presAssocID="{BB892D82-B0D7-49D5-BBBA-084ABAB4F315}" presName="connectorText" presStyleLbl="sibTrans2D1" presStyleIdx="7" presStyleCnt="12"/>
      <dgm:spPr/>
      <dgm:t>
        <a:bodyPr/>
        <a:lstStyle/>
        <a:p>
          <a:endParaRPr lang="de-DE"/>
        </a:p>
      </dgm:t>
    </dgm:pt>
    <dgm:pt modelId="{838CB19D-5E3F-49C9-956B-8AB95C278E9F}" type="pres">
      <dgm:prSet presAssocID="{9417F1E3-ECF8-47E5-9CC1-9EAFAD82A24F}" presName="node" presStyleLbl="node1" presStyleIdx="8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BAC245F5-CE43-4EA9-B488-3491FCA0A9B0}" type="pres">
      <dgm:prSet presAssocID="{119FAE41-C245-457C-A891-4182C4C5EF5A}" presName="sibTrans" presStyleLbl="sibTrans2D1" presStyleIdx="8" presStyleCnt="12"/>
      <dgm:spPr/>
      <dgm:t>
        <a:bodyPr/>
        <a:lstStyle/>
        <a:p>
          <a:endParaRPr lang="de-DE"/>
        </a:p>
      </dgm:t>
    </dgm:pt>
    <dgm:pt modelId="{DA471338-5A72-4942-A2EF-855C3D09485D}" type="pres">
      <dgm:prSet presAssocID="{119FAE41-C245-457C-A891-4182C4C5EF5A}" presName="connectorText" presStyleLbl="sibTrans2D1" presStyleIdx="8" presStyleCnt="12"/>
      <dgm:spPr/>
      <dgm:t>
        <a:bodyPr/>
        <a:lstStyle/>
        <a:p>
          <a:endParaRPr lang="de-DE"/>
        </a:p>
      </dgm:t>
    </dgm:pt>
    <dgm:pt modelId="{7B645699-3C4D-4AD0-918E-42FFF1B441B3}" type="pres">
      <dgm:prSet presAssocID="{14483E50-8305-4B57-963A-DBA0F22F8091}" presName="node" presStyleLbl="node1" presStyleIdx="9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F894151C-AC9B-46BF-80C0-9E9FB8DAD41C}" type="pres">
      <dgm:prSet presAssocID="{2F7CB78D-D6FB-4A19-9320-0347FAFDE6D9}" presName="sibTrans" presStyleLbl="sibTrans2D1" presStyleIdx="9" presStyleCnt="12"/>
      <dgm:spPr/>
      <dgm:t>
        <a:bodyPr/>
        <a:lstStyle/>
        <a:p>
          <a:endParaRPr lang="de-DE"/>
        </a:p>
      </dgm:t>
    </dgm:pt>
    <dgm:pt modelId="{2AA9586E-C219-4E6E-868D-84BB47CC2C57}" type="pres">
      <dgm:prSet presAssocID="{2F7CB78D-D6FB-4A19-9320-0347FAFDE6D9}" presName="connectorText" presStyleLbl="sibTrans2D1" presStyleIdx="9" presStyleCnt="12"/>
      <dgm:spPr/>
      <dgm:t>
        <a:bodyPr/>
        <a:lstStyle/>
        <a:p>
          <a:endParaRPr lang="de-DE"/>
        </a:p>
      </dgm:t>
    </dgm:pt>
    <dgm:pt modelId="{C87C9376-9B91-4483-A836-89258EE6FA85}" type="pres">
      <dgm:prSet presAssocID="{6EE17974-6FEB-4F0F-BAC1-E8DFD9FD4CB4}" presName="node" presStyleLbl="node1" presStyleIdx="10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31DD45E7-30F4-43DF-A8B6-02CBB15B1530}" type="pres">
      <dgm:prSet presAssocID="{D7D5304E-78C1-46BD-908B-CC87C0340BC0}" presName="sibTrans" presStyleLbl="sibTrans2D1" presStyleIdx="10" presStyleCnt="12"/>
      <dgm:spPr/>
      <dgm:t>
        <a:bodyPr/>
        <a:lstStyle/>
        <a:p>
          <a:endParaRPr lang="de-DE"/>
        </a:p>
      </dgm:t>
    </dgm:pt>
    <dgm:pt modelId="{BA696420-6002-4AAE-B7CD-86E54E02AEAB}" type="pres">
      <dgm:prSet presAssocID="{D7D5304E-78C1-46BD-908B-CC87C0340BC0}" presName="connectorText" presStyleLbl="sibTrans2D1" presStyleIdx="10" presStyleCnt="12"/>
      <dgm:spPr/>
      <dgm:t>
        <a:bodyPr/>
        <a:lstStyle/>
        <a:p>
          <a:endParaRPr lang="de-DE"/>
        </a:p>
      </dgm:t>
    </dgm:pt>
    <dgm:pt modelId="{31465DD7-736A-4E29-B912-3CE88671965A}" type="pres">
      <dgm:prSet presAssocID="{2A940DCD-4386-4DBD-920B-6DEB030B5F2B}" presName="node" presStyleLbl="node1" presStyleIdx="11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640D8095-876B-4AEB-AA71-C9DFEE353379}" type="pres">
      <dgm:prSet presAssocID="{83392529-47BB-47F8-864A-7CA98AB94047}" presName="sibTrans" presStyleLbl="sibTrans2D1" presStyleIdx="11" presStyleCnt="12" custFlipHor="1"/>
      <dgm:spPr/>
      <dgm:t>
        <a:bodyPr/>
        <a:lstStyle/>
        <a:p>
          <a:endParaRPr lang="de-DE"/>
        </a:p>
      </dgm:t>
    </dgm:pt>
    <dgm:pt modelId="{B6C7042F-351E-41BC-950F-C06CDBAB89B7}" type="pres">
      <dgm:prSet presAssocID="{83392529-47BB-47F8-864A-7CA98AB94047}" presName="connectorText" presStyleLbl="sibTrans2D1" presStyleIdx="11" presStyleCnt="12"/>
      <dgm:spPr/>
      <dgm:t>
        <a:bodyPr/>
        <a:lstStyle/>
        <a:p>
          <a:endParaRPr lang="de-DE"/>
        </a:p>
      </dgm:t>
    </dgm:pt>
    <dgm:pt modelId="{51CAFB81-78F9-4119-9D66-FCF9B2E69E25}" type="pres">
      <dgm:prSet presAssocID="{4959A748-F343-4A48-A303-D7BDD3AED09F}" presName="node" presStyleLbl="node1" presStyleIdx="12" presStyleCnt="1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</dgm:ptLst>
  <dgm:cxnLst>
    <dgm:cxn modelId="{FE00158C-87FA-4B67-B87F-7E9B4EDFD99B}" type="presOf" srcId="{CAEA8F5A-582F-4EF1-B76E-168EB4871699}" destId="{873C4CD3-24EF-4751-9ADD-4F53A6B7C77E}" srcOrd="0" destOrd="0" presId="urn:microsoft.com/office/officeart/2005/8/layout/process1"/>
    <dgm:cxn modelId="{16020283-6D58-44E8-B474-AF25D8C169B3}" srcId="{090F1C53-FB97-44F7-80D8-69C70CFC6913}" destId="{9417F1E3-ECF8-47E5-9CC1-9EAFAD82A24F}" srcOrd="8" destOrd="0" parTransId="{B5FF5A02-4BA7-4BC6-B7B6-37B2F747C956}" sibTransId="{119FAE41-C245-457C-A891-4182C4C5EF5A}"/>
    <dgm:cxn modelId="{91D4A400-3DE2-4901-A3B0-D4E756A6BC8B}" type="presOf" srcId="{D7D5304E-78C1-46BD-908B-CC87C0340BC0}" destId="{BA696420-6002-4AAE-B7CD-86E54E02AEAB}" srcOrd="1" destOrd="0" presId="urn:microsoft.com/office/officeart/2005/8/layout/process1"/>
    <dgm:cxn modelId="{76BD7E19-DA74-44DD-9E30-C7AAC4D6C6F8}" type="presOf" srcId="{B4A9E68B-508B-4467-B311-84CC66AB3341}" destId="{758BEEF4-456E-4209-AFE9-6B258763788B}" srcOrd="0" destOrd="0" presId="urn:microsoft.com/office/officeart/2005/8/layout/process1"/>
    <dgm:cxn modelId="{A1ACA88F-8E89-4D9A-8DD0-C05F816CB1CD}" type="presOf" srcId="{7B68D348-6953-4C6A-8FC9-E212A8FABF61}" destId="{06CF654D-9472-4507-AC3F-439B723ED8AB}" srcOrd="0" destOrd="0" presId="urn:microsoft.com/office/officeart/2005/8/layout/process1"/>
    <dgm:cxn modelId="{6289E6CE-6D36-4AD0-BDA9-534E4FE0DF5E}" type="presOf" srcId="{BB892D82-B0D7-49D5-BBBA-084ABAB4F315}" destId="{A30F4025-B688-4D10-B020-CD25EB39E6F6}" srcOrd="0" destOrd="0" presId="urn:microsoft.com/office/officeart/2005/8/layout/process1"/>
    <dgm:cxn modelId="{CA214E94-6676-45E2-94D4-BF00C41183D0}" type="presOf" srcId="{B23DABA0-AE96-4548-9519-AB119A87BFAC}" destId="{D7DBB1A4-600A-479E-A9AA-C2A98E17F164}" srcOrd="1" destOrd="0" presId="urn:microsoft.com/office/officeart/2005/8/layout/process1"/>
    <dgm:cxn modelId="{69330B5A-68FF-4E90-9E58-4306D1B73EC4}" type="presOf" srcId="{6EE17974-6FEB-4F0F-BAC1-E8DFD9FD4CB4}" destId="{C87C9376-9B91-4483-A836-89258EE6FA85}" srcOrd="0" destOrd="0" presId="urn:microsoft.com/office/officeart/2005/8/layout/process1"/>
    <dgm:cxn modelId="{ED3461FB-3971-4249-B6DA-3D932A754B5E}" srcId="{090F1C53-FB97-44F7-80D8-69C70CFC6913}" destId="{4959A748-F343-4A48-A303-D7BDD3AED09F}" srcOrd="12" destOrd="0" parTransId="{EF548640-AFAE-43CD-910F-78A554061828}" sibTransId="{6A3CAC16-F178-4B25-A5DC-E2D6A2ED54B4}"/>
    <dgm:cxn modelId="{F66F2FAB-3D83-4208-8A95-8F123F0B34A3}" type="presOf" srcId="{2593BF8B-5734-403B-9C07-4F5BA1DCCEF7}" destId="{2D6F8BA0-E44C-470C-8F1B-C94AD35EEC9E}" srcOrd="1" destOrd="0" presId="urn:microsoft.com/office/officeart/2005/8/layout/process1"/>
    <dgm:cxn modelId="{EBAB08F9-015D-44AF-AD76-CA8EB6D3614B}" srcId="{090F1C53-FB97-44F7-80D8-69C70CFC6913}" destId="{25BCFF31-D71F-4E48-A295-220D604F05EF}" srcOrd="2" destOrd="0" parTransId="{78C55186-1491-4081-9852-B0A770443022}" sibTransId="{149CC7A5-C1BF-42C4-A549-FA60D3292079}"/>
    <dgm:cxn modelId="{D3C74EE4-A8C2-4DED-8996-E5DF635B7ADD}" type="presOf" srcId="{D7D5304E-78C1-46BD-908B-CC87C0340BC0}" destId="{31DD45E7-30F4-43DF-A8B6-02CBB15B1530}" srcOrd="0" destOrd="0" presId="urn:microsoft.com/office/officeart/2005/8/layout/process1"/>
    <dgm:cxn modelId="{BE0AF434-7324-44C7-9FFC-4FB3CACDB3A9}" type="presOf" srcId="{83392529-47BB-47F8-864A-7CA98AB94047}" destId="{640D8095-876B-4AEB-AA71-C9DFEE353379}" srcOrd="0" destOrd="0" presId="urn:microsoft.com/office/officeart/2005/8/layout/process1"/>
    <dgm:cxn modelId="{831896C6-EFF3-4B04-9E04-C12116C4B797}" type="presOf" srcId="{8ADF894A-2067-4B82-87B1-8BC1DD1BA969}" destId="{75DCE0CE-C2B1-42AB-B381-E5DD711D1703}" srcOrd="0" destOrd="0" presId="urn:microsoft.com/office/officeart/2005/8/layout/process1"/>
    <dgm:cxn modelId="{94B00927-9F26-44E8-82BF-4BC3BE9349DA}" type="presOf" srcId="{2593BF8B-5734-403B-9C07-4F5BA1DCCEF7}" destId="{2A6DD4BB-70B2-4F4C-BFCC-E3233D174642}" srcOrd="0" destOrd="0" presId="urn:microsoft.com/office/officeart/2005/8/layout/process1"/>
    <dgm:cxn modelId="{DAD52405-8C43-4022-8D6E-832E49FD710B}" type="presOf" srcId="{090F1C53-FB97-44F7-80D8-69C70CFC6913}" destId="{2DCE2E91-E807-446A-BEBE-7C84CDD96D2E}" srcOrd="0" destOrd="0" presId="urn:microsoft.com/office/officeart/2005/8/layout/process1"/>
    <dgm:cxn modelId="{D387C61E-BFBD-4BFE-8501-DEEBEB707635}" type="presOf" srcId="{7B68D348-6953-4C6A-8FC9-E212A8FABF61}" destId="{C637126D-415B-4E38-9E03-4FE65C68EC16}" srcOrd="1" destOrd="0" presId="urn:microsoft.com/office/officeart/2005/8/layout/process1"/>
    <dgm:cxn modelId="{B60AE341-81FF-4072-8886-E5BC066CB06D}" srcId="{090F1C53-FB97-44F7-80D8-69C70CFC6913}" destId="{574FCBEA-A47E-43A7-8317-33628CAA341B}" srcOrd="1" destOrd="0" parTransId="{556FE425-20F3-429C-96DA-C9297CB15B23}" sibTransId="{7B68D348-6953-4C6A-8FC9-E212A8FABF61}"/>
    <dgm:cxn modelId="{449AD142-D8A9-4A9B-9D75-6F6D093E3631}" type="presOf" srcId="{119FAE41-C245-457C-A891-4182C4C5EF5A}" destId="{BAC245F5-CE43-4EA9-B488-3491FCA0A9B0}" srcOrd="0" destOrd="0" presId="urn:microsoft.com/office/officeart/2005/8/layout/process1"/>
    <dgm:cxn modelId="{5748ED48-7462-4538-B8E5-BEF14DA0A8A1}" srcId="{090F1C53-FB97-44F7-80D8-69C70CFC6913}" destId="{A5F9FCDE-9D6D-4822-8F01-34F8C2E9105D}" srcOrd="3" destOrd="0" parTransId="{DEF268AC-D709-40F8-BFD7-5A4EA3A97B73}" sibTransId="{CAEA8F5A-582F-4EF1-B76E-168EB4871699}"/>
    <dgm:cxn modelId="{C1C7255F-D8B6-4BEF-860D-66FE7FD4EFA8}" type="presOf" srcId="{149CC7A5-C1BF-42C4-A549-FA60D3292079}" destId="{9FD4F6CD-E583-4ABF-9845-219C3385CFBD}" srcOrd="1" destOrd="0" presId="urn:microsoft.com/office/officeart/2005/8/layout/process1"/>
    <dgm:cxn modelId="{C7EC49F9-988F-47DE-A391-2245E98302C0}" type="presOf" srcId="{119FAE41-C245-457C-A891-4182C4C5EF5A}" destId="{DA471338-5A72-4942-A2EF-855C3D09485D}" srcOrd="1" destOrd="0" presId="urn:microsoft.com/office/officeart/2005/8/layout/process1"/>
    <dgm:cxn modelId="{C15A08F6-BEC4-468D-B7D3-E4A21A1845E7}" srcId="{090F1C53-FB97-44F7-80D8-69C70CFC6913}" destId="{B4A9E68B-508B-4467-B311-84CC66AB3341}" srcOrd="0" destOrd="0" parTransId="{6B847130-E25F-4506-87B6-739A71093985}" sibTransId="{43142F34-5FE6-4716-93C9-0F17EBFD5491}"/>
    <dgm:cxn modelId="{979005A2-04CA-4BEF-8450-9E8EC02EB772}" type="presOf" srcId="{9417F1E3-ECF8-47E5-9CC1-9EAFAD82A24F}" destId="{838CB19D-5E3F-49C9-956B-8AB95C278E9F}" srcOrd="0" destOrd="0" presId="urn:microsoft.com/office/officeart/2005/8/layout/process1"/>
    <dgm:cxn modelId="{5D90F655-7C70-413E-9618-14FA6583C862}" type="presOf" srcId="{14483E50-8305-4B57-963A-DBA0F22F8091}" destId="{7B645699-3C4D-4AD0-918E-42FFF1B441B3}" srcOrd="0" destOrd="0" presId="urn:microsoft.com/office/officeart/2005/8/layout/process1"/>
    <dgm:cxn modelId="{0A95D097-226D-4390-9B86-BADFEB99ADC2}" srcId="{090F1C53-FB97-44F7-80D8-69C70CFC6913}" destId="{C71B5027-FF4E-4D83-B3CA-E710B98F159D}" srcOrd="6" destOrd="0" parTransId="{15C7339A-FC9A-4D15-B42F-1F0700580C2A}" sibTransId="{A40D38F0-6F59-467E-B929-A27AF0EE629C}"/>
    <dgm:cxn modelId="{83FCFAE2-2B73-4826-81AB-324C7B8F3811}" srcId="{090F1C53-FB97-44F7-80D8-69C70CFC6913}" destId="{24CF9193-95F9-41B6-8D41-2F7ABCCB5D8C}" srcOrd="4" destOrd="0" parTransId="{95BB585B-318A-4CA6-A507-0AFB502221BF}" sibTransId="{B23DABA0-AE96-4548-9519-AB119A87BFAC}"/>
    <dgm:cxn modelId="{BDF81C27-F77F-4CE2-83B0-CD7767C9F4C0}" type="presOf" srcId="{43142F34-5FE6-4716-93C9-0F17EBFD5491}" destId="{0892BC10-3644-4823-B89D-11F0C2A0F771}" srcOrd="0" destOrd="0" presId="urn:microsoft.com/office/officeart/2005/8/layout/process1"/>
    <dgm:cxn modelId="{14F2F540-2D5C-462D-AEC4-BCE609935148}" type="presOf" srcId="{2F7CB78D-D6FB-4A19-9320-0347FAFDE6D9}" destId="{2AA9586E-C219-4E6E-868D-84BB47CC2C57}" srcOrd="1" destOrd="0" presId="urn:microsoft.com/office/officeart/2005/8/layout/process1"/>
    <dgm:cxn modelId="{92DE9B5B-2607-42F8-B18B-61E2845D992C}" type="presOf" srcId="{2F7CB78D-D6FB-4A19-9320-0347FAFDE6D9}" destId="{F894151C-AC9B-46BF-80C0-9E9FB8DAD41C}" srcOrd="0" destOrd="0" presId="urn:microsoft.com/office/officeart/2005/8/layout/process1"/>
    <dgm:cxn modelId="{7376AFF7-7F85-4FC3-A0C6-BDEB30A286E1}" type="presOf" srcId="{C71B5027-FF4E-4D83-B3CA-E710B98F159D}" destId="{8C157F1D-A6F8-46A2-AEAD-56ABE0FEE6A6}" srcOrd="0" destOrd="0" presId="urn:microsoft.com/office/officeart/2005/8/layout/process1"/>
    <dgm:cxn modelId="{D0C9CA7C-570C-4710-B91C-4C6E5ABEF360}" type="presOf" srcId="{24CF9193-95F9-41B6-8D41-2F7ABCCB5D8C}" destId="{06170233-3D6C-4E69-9046-59D53A3CADC0}" srcOrd="0" destOrd="0" presId="urn:microsoft.com/office/officeart/2005/8/layout/process1"/>
    <dgm:cxn modelId="{DA245E44-94FE-4DF5-8132-58AC9CE63567}" type="presOf" srcId="{83392529-47BB-47F8-864A-7CA98AB94047}" destId="{B6C7042F-351E-41BC-950F-C06CDBAB89B7}" srcOrd="1" destOrd="0" presId="urn:microsoft.com/office/officeart/2005/8/layout/process1"/>
    <dgm:cxn modelId="{2FEFCCE5-C4BA-4664-8651-898FA38D43DC}" type="presOf" srcId="{4959A748-F343-4A48-A303-D7BDD3AED09F}" destId="{51CAFB81-78F9-4119-9D66-FCF9B2E69E25}" srcOrd="0" destOrd="0" presId="urn:microsoft.com/office/officeart/2005/8/layout/process1"/>
    <dgm:cxn modelId="{2A12083A-42AB-4867-9DD8-DA6F93CE2AC3}" srcId="{090F1C53-FB97-44F7-80D8-69C70CFC6913}" destId="{14483E50-8305-4B57-963A-DBA0F22F8091}" srcOrd="9" destOrd="0" parTransId="{0E9FD012-BB4D-40F7-87B1-A6ACAC8DF2FC}" sibTransId="{2F7CB78D-D6FB-4A19-9320-0347FAFDE6D9}"/>
    <dgm:cxn modelId="{A8F1FCAA-E576-4F3F-A436-465F5BC1EA00}" type="presOf" srcId="{574FCBEA-A47E-43A7-8317-33628CAA341B}" destId="{06FA8772-39BB-4950-8AB7-DA8476193E4E}" srcOrd="0" destOrd="0" presId="urn:microsoft.com/office/officeart/2005/8/layout/process1"/>
    <dgm:cxn modelId="{AFA9C3DF-5300-40EE-AD24-17E97F9BBAE7}" type="presOf" srcId="{B23DABA0-AE96-4548-9519-AB119A87BFAC}" destId="{A334B57C-0E7C-467A-8A30-C48853BAC23D}" srcOrd="0" destOrd="0" presId="urn:microsoft.com/office/officeart/2005/8/layout/process1"/>
    <dgm:cxn modelId="{6619F176-70E6-4414-8607-0F925BA6986B}" type="presOf" srcId="{A40D38F0-6F59-467E-B929-A27AF0EE629C}" destId="{91093355-EC6F-46FF-8CEC-A8C627874621}" srcOrd="0" destOrd="0" presId="urn:microsoft.com/office/officeart/2005/8/layout/process1"/>
    <dgm:cxn modelId="{25EFEBEB-0568-4893-986B-47B24B6E8C65}" type="presOf" srcId="{A40D38F0-6F59-467E-B929-A27AF0EE629C}" destId="{C5FED364-5C09-4AD2-8FB5-201536BBD221}" srcOrd="1" destOrd="0" presId="urn:microsoft.com/office/officeart/2005/8/layout/process1"/>
    <dgm:cxn modelId="{3463C428-42F9-4D73-AD69-A925E8E636BA}" srcId="{090F1C53-FB97-44F7-80D8-69C70CFC6913}" destId="{6EE17974-6FEB-4F0F-BAC1-E8DFD9FD4CB4}" srcOrd="10" destOrd="0" parTransId="{51201113-5FA7-48E0-84F1-567F7D590AE9}" sibTransId="{D7D5304E-78C1-46BD-908B-CC87C0340BC0}"/>
    <dgm:cxn modelId="{389D8308-0035-4C62-BAA6-1AD0E5BEFDD4}" srcId="{090F1C53-FB97-44F7-80D8-69C70CFC6913}" destId="{2A940DCD-4386-4DBD-920B-6DEB030B5F2B}" srcOrd="11" destOrd="0" parTransId="{9803EF31-F9E6-45C2-A1C1-FAE1D4A5E7A6}" sibTransId="{83392529-47BB-47F8-864A-7CA98AB94047}"/>
    <dgm:cxn modelId="{86188C76-31A2-4441-BBA7-0F0E5F6A98FD}" type="presOf" srcId="{BB892D82-B0D7-49D5-BBBA-084ABAB4F315}" destId="{29DD366A-BA02-40BE-BDA0-DFE06AAAD243}" srcOrd="1" destOrd="0" presId="urn:microsoft.com/office/officeart/2005/8/layout/process1"/>
    <dgm:cxn modelId="{D401B5E5-0DB2-4A1A-926C-EDB4008A4DA8}" type="presOf" srcId="{25BCFF31-D71F-4E48-A295-220D604F05EF}" destId="{A6063A21-8E14-40B2-B138-4B1A1BB1B1D8}" srcOrd="0" destOrd="0" presId="urn:microsoft.com/office/officeart/2005/8/layout/process1"/>
    <dgm:cxn modelId="{A66827BD-A6BE-4945-95ED-108BAA677DC2}" type="presOf" srcId="{A5F9FCDE-9D6D-4822-8F01-34F8C2E9105D}" destId="{A68D0C7D-8FEC-42F0-A2DC-4509402569C2}" srcOrd="0" destOrd="0" presId="urn:microsoft.com/office/officeart/2005/8/layout/process1"/>
    <dgm:cxn modelId="{376B675D-91AC-4FBE-9DA4-069C65F2196C}" type="presOf" srcId="{149CC7A5-C1BF-42C4-A549-FA60D3292079}" destId="{635A1D8A-46DC-4AD3-9E91-95D195A7DE99}" srcOrd="0" destOrd="0" presId="urn:microsoft.com/office/officeart/2005/8/layout/process1"/>
    <dgm:cxn modelId="{20A16205-D8FA-475D-9615-4E3163A97AB6}" srcId="{090F1C53-FB97-44F7-80D8-69C70CFC6913}" destId="{9AE07C70-5D79-444E-BBF3-31AEA74DCD3A}" srcOrd="7" destOrd="0" parTransId="{082DBA40-436D-4680-B883-2ABA8D754FEB}" sibTransId="{BB892D82-B0D7-49D5-BBBA-084ABAB4F315}"/>
    <dgm:cxn modelId="{ECE0274E-1BEE-42B7-BA23-5F1F650C3F10}" srcId="{090F1C53-FB97-44F7-80D8-69C70CFC6913}" destId="{8ADF894A-2067-4B82-87B1-8BC1DD1BA969}" srcOrd="5" destOrd="0" parTransId="{C0F828AF-6031-450A-B45C-F2CD87724A5B}" sibTransId="{2593BF8B-5734-403B-9C07-4F5BA1DCCEF7}"/>
    <dgm:cxn modelId="{629D60B4-89B1-4ED8-989E-FCE9D554EC45}" type="presOf" srcId="{9AE07C70-5D79-444E-BBF3-31AEA74DCD3A}" destId="{4EE45600-06B9-4BB4-8889-9530778E6CDB}" srcOrd="0" destOrd="0" presId="urn:microsoft.com/office/officeart/2005/8/layout/process1"/>
    <dgm:cxn modelId="{2650FF28-774D-4F10-977A-22D5BB2A35C7}" type="presOf" srcId="{CAEA8F5A-582F-4EF1-B76E-168EB4871699}" destId="{326A3C73-3762-4018-877B-B17EF4FBFF75}" srcOrd="1" destOrd="0" presId="urn:microsoft.com/office/officeart/2005/8/layout/process1"/>
    <dgm:cxn modelId="{BC38D41A-CAA2-4F05-9377-500154EBD6D3}" type="presOf" srcId="{43142F34-5FE6-4716-93C9-0F17EBFD5491}" destId="{DB4DA60E-000A-4337-852D-96EF7C39D962}" srcOrd="1" destOrd="0" presId="urn:microsoft.com/office/officeart/2005/8/layout/process1"/>
    <dgm:cxn modelId="{16CA439D-4AC4-49EE-A109-280E73B0C880}" type="presOf" srcId="{2A940DCD-4386-4DBD-920B-6DEB030B5F2B}" destId="{31465DD7-736A-4E29-B912-3CE88671965A}" srcOrd="0" destOrd="0" presId="urn:microsoft.com/office/officeart/2005/8/layout/process1"/>
    <dgm:cxn modelId="{D342CBE3-489D-40D5-8813-F2D960FD8727}" type="presParOf" srcId="{2DCE2E91-E807-446A-BEBE-7C84CDD96D2E}" destId="{758BEEF4-456E-4209-AFE9-6B258763788B}" srcOrd="0" destOrd="0" presId="urn:microsoft.com/office/officeart/2005/8/layout/process1"/>
    <dgm:cxn modelId="{8680802E-01AB-4DF1-A8F3-9B34A9EAB391}" type="presParOf" srcId="{2DCE2E91-E807-446A-BEBE-7C84CDD96D2E}" destId="{0892BC10-3644-4823-B89D-11F0C2A0F771}" srcOrd="1" destOrd="0" presId="urn:microsoft.com/office/officeart/2005/8/layout/process1"/>
    <dgm:cxn modelId="{A3EBC940-E2C7-4B4B-B735-F3B8BDCC461A}" type="presParOf" srcId="{0892BC10-3644-4823-B89D-11F0C2A0F771}" destId="{DB4DA60E-000A-4337-852D-96EF7C39D962}" srcOrd="0" destOrd="0" presId="urn:microsoft.com/office/officeart/2005/8/layout/process1"/>
    <dgm:cxn modelId="{CF3AFD97-8992-4E68-AE7A-3A228FD2F79F}" type="presParOf" srcId="{2DCE2E91-E807-446A-BEBE-7C84CDD96D2E}" destId="{06FA8772-39BB-4950-8AB7-DA8476193E4E}" srcOrd="2" destOrd="0" presId="urn:microsoft.com/office/officeart/2005/8/layout/process1"/>
    <dgm:cxn modelId="{2D7C8A53-BFF3-4A6E-8979-485E04B7A403}" type="presParOf" srcId="{2DCE2E91-E807-446A-BEBE-7C84CDD96D2E}" destId="{06CF654D-9472-4507-AC3F-439B723ED8AB}" srcOrd="3" destOrd="0" presId="urn:microsoft.com/office/officeart/2005/8/layout/process1"/>
    <dgm:cxn modelId="{8AE36A86-7AC9-4086-B918-4AD295730A8C}" type="presParOf" srcId="{06CF654D-9472-4507-AC3F-439B723ED8AB}" destId="{C637126D-415B-4E38-9E03-4FE65C68EC16}" srcOrd="0" destOrd="0" presId="urn:microsoft.com/office/officeart/2005/8/layout/process1"/>
    <dgm:cxn modelId="{FF2060D2-A927-4DBA-9E2E-567D094F40C8}" type="presParOf" srcId="{2DCE2E91-E807-446A-BEBE-7C84CDD96D2E}" destId="{A6063A21-8E14-40B2-B138-4B1A1BB1B1D8}" srcOrd="4" destOrd="0" presId="urn:microsoft.com/office/officeart/2005/8/layout/process1"/>
    <dgm:cxn modelId="{E4A828D4-649B-49FC-AD9E-1DDA4C299F27}" type="presParOf" srcId="{2DCE2E91-E807-446A-BEBE-7C84CDD96D2E}" destId="{635A1D8A-46DC-4AD3-9E91-95D195A7DE99}" srcOrd="5" destOrd="0" presId="urn:microsoft.com/office/officeart/2005/8/layout/process1"/>
    <dgm:cxn modelId="{CC181B46-EADF-4E23-BCEB-AB8FC0F72ACF}" type="presParOf" srcId="{635A1D8A-46DC-4AD3-9E91-95D195A7DE99}" destId="{9FD4F6CD-E583-4ABF-9845-219C3385CFBD}" srcOrd="0" destOrd="0" presId="urn:microsoft.com/office/officeart/2005/8/layout/process1"/>
    <dgm:cxn modelId="{1A028422-7754-44F8-AE09-EFBF6FFF174C}" type="presParOf" srcId="{2DCE2E91-E807-446A-BEBE-7C84CDD96D2E}" destId="{A68D0C7D-8FEC-42F0-A2DC-4509402569C2}" srcOrd="6" destOrd="0" presId="urn:microsoft.com/office/officeart/2005/8/layout/process1"/>
    <dgm:cxn modelId="{D77D9B75-C230-40A1-B59F-7884AAAC0F97}" type="presParOf" srcId="{2DCE2E91-E807-446A-BEBE-7C84CDD96D2E}" destId="{873C4CD3-24EF-4751-9ADD-4F53A6B7C77E}" srcOrd="7" destOrd="0" presId="urn:microsoft.com/office/officeart/2005/8/layout/process1"/>
    <dgm:cxn modelId="{368CE94B-3F44-41BE-9BBE-C8D8068EECA9}" type="presParOf" srcId="{873C4CD3-24EF-4751-9ADD-4F53A6B7C77E}" destId="{326A3C73-3762-4018-877B-B17EF4FBFF75}" srcOrd="0" destOrd="0" presId="urn:microsoft.com/office/officeart/2005/8/layout/process1"/>
    <dgm:cxn modelId="{54982482-D871-4AD9-BE32-622AC74A17C1}" type="presParOf" srcId="{2DCE2E91-E807-446A-BEBE-7C84CDD96D2E}" destId="{06170233-3D6C-4E69-9046-59D53A3CADC0}" srcOrd="8" destOrd="0" presId="urn:microsoft.com/office/officeart/2005/8/layout/process1"/>
    <dgm:cxn modelId="{D68087AA-5D06-4B34-ACBD-80C64C76F22C}" type="presParOf" srcId="{2DCE2E91-E807-446A-BEBE-7C84CDD96D2E}" destId="{A334B57C-0E7C-467A-8A30-C48853BAC23D}" srcOrd="9" destOrd="0" presId="urn:microsoft.com/office/officeart/2005/8/layout/process1"/>
    <dgm:cxn modelId="{1C0CDEA8-6EFD-41CC-AFA6-EB8BDCFF73CD}" type="presParOf" srcId="{A334B57C-0E7C-467A-8A30-C48853BAC23D}" destId="{D7DBB1A4-600A-479E-A9AA-C2A98E17F164}" srcOrd="0" destOrd="0" presId="urn:microsoft.com/office/officeart/2005/8/layout/process1"/>
    <dgm:cxn modelId="{E1B72257-94EB-4FD5-90F7-132DDB65ACC7}" type="presParOf" srcId="{2DCE2E91-E807-446A-BEBE-7C84CDD96D2E}" destId="{75DCE0CE-C2B1-42AB-B381-E5DD711D1703}" srcOrd="10" destOrd="0" presId="urn:microsoft.com/office/officeart/2005/8/layout/process1"/>
    <dgm:cxn modelId="{9DB6A972-A364-45A3-91A6-72AF09F414A3}" type="presParOf" srcId="{2DCE2E91-E807-446A-BEBE-7C84CDD96D2E}" destId="{2A6DD4BB-70B2-4F4C-BFCC-E3233D174642}" srcOrd="11" destOrd="0" presId="urn:microsoft.com/office/officeart/2005/8/layout/process1"/>
    <dgm:cxn modelId="{D5C68AC5-BED6-4A0D-A283-891053623889}" type="presParOf" srcId="{2A6DD4BB-70B2-4F4C-BFCC-E3233D174642}" destId="{2D6F8BA0-E44C-470C-8F1B-C94AD35EEC9E}" srcOrd="0" destOrd="0" presId="urn:microsoft.com/office/officeart/2005/8/layout/process1"/>
    <dgm:cxn modelId="{A07A606D-9234-4787-A895-BB179EFF193D}" type="presParOf" srcId="{2DCE2E91-E807-446A-BEBE-7C84CDD96D2E}" destId="{8C157F1D-A6F8-46A2-AEAD-56ABE0FEE6A6}" srcOrd="12" destOrd="0" presId="urn:microsoft.com/office/officeart/2005/8/layout/process1"/>
    <dgm:cxn modelId="{007D5E50-4076-4050-8B4D-200BF813019D}" type="presParOf" srcId="{2DCE2E91-E807-446A-BEBE-7C84CDD96D2E}" destId="{91093355-EC6F-46FF-8CEC-A8C627874621}" srcOrd="13" destOrd="0" presId="urn:microsoft.com/office/officeart/2005/8/layout/process1"/>
    <dgm:cxn modelId="{0A0CB903-6572-4804-A9A0-B08F24AACA4C}" type="presParOf" srcId="{91093355-EC6F-46FF-8CEC-A8C627874621}" destId="{C5FED364-5C09-4AD2-8FB5-201536BBD221}" srcOrd="0" destOrd="0" presId="urn:microsoft.com/office/officeart/2005/8/layout/process1"/>
    <dgm:cxn modelId="{64150721-3CB6-4655-9D4D-77D537245699}" type="presParOf" srcId="{2DCE2E91-E807-446A-BEBE-7C84CDD96D2E}" destId="{4EE45600-06B9-4BB4-8889-9530778E6CDB}" srcOrd="14" destOrd="0" presId="urn:microsoft.com/office/officeart/2005/8/layout/process1"/>
    <dgm:cxn modelId="{4006F96E-A65C-4BDF-B0D3-E89E70AA9387}" type="presParOf" srcId="{2DCE2E91-E807-446A-BEBE-7C84CDD96D2E}" destId="{A30F4025-B688-4D10-B020-CD25EB39E6F6}" srcOrd="15" destOrd="0" presId="urn:microsoft.com/office/officeart/2005/8/layout/process1"/>
    <dgm:cxn modelId="{23B994C5-94EB-448E-AE0B-44B63CA743F6}" type="presParOf" srcId="{A30F4025-B688-4D10-B020-CD25EB39E6F6}" destId="{29DD366A-BA02-40BE-BDA0-DFE06AAAD243}" srcOrd="0" destOrd="0" presId="urn:microsoft.com/office/officeart/2005/8/layout/process1"/>
    <dgm:cxn modelId="{725A5931-81B8-4BAE-A56B-DE4720ADCCA2}" type="presParOf" srcId="{2DCE2E91-E807-446A-BEBE-7C84CDD96D2E}" destId="{838CB19D-5E3F-49C9-956B-8AB95C278E9F}" srcOrd="16" destOrd="0" presId="urn:microsoft.com/office/officeart/2005/8/layout/process1"/>
    <dgm:cxn modelId="{C3DC6DA9-5EAD-4B2D-B33E-A6596996627D}" type="presParOf" srcId="{2DCE2E91-E807-446A-BEBE-7C84CDD96D2E}" destId="{BAC245F5-CE43-4EA9-B488-3491FCA0A9B0}" srcOrd="17" destOrd="0" presId="urn:microsoft.com/office/officeart/2005/8/layout/process1"/>
    <dgm:cxn modelId="{30B403D6-B20D-4899-B379-533089F91C2A}" type="presParOf" srcId="{BAC245F5-CE43-4EA9-B488-3491FCA0A9B0}" destId="{DA471338-5A72-4942-A2EF-855C3D09485D}" srcOrd="0" destOrd="0" presId="urn:microsoft.com/office/officeart/2005/8/layout/process1"/>
    <dgm:cxn modelId="{4EF65758-768F-4554-A274-DCF664D0F0AF}" type="presParOf" srcId="{2DCE2E91-E807-446A-BEBE-7C84CDD96D2E}" destId="{7B645699-3C4D-4AD0-918E-42FFF1B441B3}" srcOrd="18" destOrd="0" presId="urn:microsoft.com/office/officeart/2005/8/layout/process1"/>
    <dgm:cxn modelId="{B0FCA224-36B9-416F-BD5B-187F81B78D40}" type="presParOf" srcId="{2DCE2E91-E807-446A-BEBE-7C84CDD96D2E}" destId="{F894151C-AC9B-46BF-80C0-9E9FB8DAD41C}" srcOrd="19" destOrd="0" presId="urn:microsoft.com/office/officeart/2005/8/layout/process1"/>
    <dgm:cxn modelId="{88B9544A-1B1C-4E6B-8EED-6AA426F52B83}" type="presParOf" srcId="{F894151C-AC9B-46BF-80C0-9E9FB8DAD41C}" destId="{2AA9586E-C219-4E6E-868D-84BB47CC2C57}" srcOrd="0" destOrd="0" presId="urn:microsoft.com/office/officeart/2005/8/layout/process1"/>
    <dgm:cxn modelId="{8E413606-5DF7-48F9-94A9-0AE719F6162F}" type="presParOf" srcId="{2DCE2E91-E807-446A-BEBE-7C84CDD96D2E}" destId="{C87C9376-9B91-4483-A836-89258EE6FA85}" srcOrd="20" destOrd="0" presId="urn:microsoft.com/office/officeart/2005/8/layout/process1"/>
    <dgm:cxn modelId="{7A37999F-2CC6-4133-84E0-0B0DF46F2AE8}" type="presParOf" srcId="{2DCE2E91-E807-446A-BEBE-7C84CDD96D2E}" destId="{31DD45E7-30F4-43DF-A8B6-02CBB15B1530}" srcOrd="21" destOrd="0" presId="urn:microsoft.com/office/officeart/2005/8/layout/process1"/>
    <dgm:cxn modelId="{4F5268D1-6C88-4F38-B1EF-DB2D29BEB81C}" type="presParOf" srcId="{31DD45E7-30F4-43DF-A8B6-02CBB15B1530}" destId="{BA696420-6002-4AAE-B7CD-86E54E02AEAB}" srcOrd="0" destOrd="0" presId="urn:microsoft.com/office/officeart/2005/8/layout/process1"/>
    <dgm:cxn modelId="{C4869F14-7164-4C58-8266-4E8E6B0A9CCB}" type="presParOf" srcId="{2DCE2E91-E807-446A-BEBE-7C84CDD96D2E}" destId="{31465DD7-736A-4E29-B912-3CE88671965A}" srcOrd="22" destOrd="0" presId="urn:microsoft.com/office/officeart/2005/8/layout/process1"/>
    <dgm:cxn modelId="{A095565D-AF26-4376-98B5-FFD858EB9FF8}" type="presParOf" srcId="{2DCE2E91-E807-446A-BEBE-7C84CDD96D2E}" destId="{640D8095-876B-4AEB-AA71-C9DFEE353379}" srcOrd="23" destOrd="0" presId="urn:microsoft.com/office/officeart/2005/8/layout/process1"/>
    <dgm:cxn modelId="{7DF97A55-05AF-4DDF-BD3C-FBF0AEA715AC}" type="presParOf" srcId="{640D8095-876B-4AEB-AA71-C9DFEE353379}" destId="{B6C7042F-351E-41BC-950F-C06CDBAB89B7}" srcOrd="0" destOrd="0" presId="urn:microsoft.com/office/officeart/2005/8/layout/process1"/>
    <dgm:cxn modelId="{9199BB1D-D178-48C1-A87C-50CBD2C62146}" type="presParOf" srcId="{2DCE2E91-E807-446A-BEBE-7C84CDD96D2E}" destId="{51CAFB81-78F9-4119-9D66-FCF9B2E69E25}" srcOrd="24" destOrd="0" presId="urn:microsoft.com/office/officeart/2005/8/layout/process1"/>
  </dgm:cxnLst>
  <dgm:bg>
    <a:noFill/>
  </dgm:bg>
  <dgm:whole>
    <a:ln w="31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BEEF4-456E-4209-AFE9-6B258763788B}">
      <dsp:nvSpPr>
        <dsp:cNvPr id="0" name=""/>
        <dsp:cNvSpPr/>
      </dsp:nvSpPr>
      <dsp:spPr>
        <a:xfrm>
          <a:off x="470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Driving Cycle</a:t>
          </a:r>
        </a:p>
      </dsp:txBody>
      <dsp:txXfrm>
        <a:off x="4702" y="1115684"/>
        <a:ext cx="1081585" cy="648951"/>
      </dsp:txXfrm>
    </dsp:sp>
    <dsp:sp modelId="{0892BC10-3644-4823-B89D-11F0C2A0F771}">
      <dsp:nvSpPr>
        <dsp:cNvPr id="0" name=""/>
        <dsp:cNvSpPr/>
      </dsp:nvSpPr>
      <dsp:spPr>
        <a:xfrm>
          <a:off x="1194446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194446" y="1359690"/>
        <a:ext cx="160507" cy="160939"/>
      </dsp:txXfrm>
    </dsp:sp>
    <dsp:sp modelId="{06FA8772-39BB-4950-8AB7-DA8476193E4E}">
      <dsp:nvSpPr>
        <dsp:cNvPr id="0" name=""/>
        <dsp:cNvSpPr/>
      </dsp:nvSpPr>
      <dsp:spPr>
        <a:xfrm>
          <a:off x="151892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Driver</a:t>
          </a:r>
        </a:p>
      </dsp:txBody>
      <dsp:txXfrm>
        <a:off x="1518922" y="1115684"/>
        <a:ext cx="1081585" cy="648951"/>
      </dsp:txXfrm>
    </dsp:sp>
    <dsp:sp modelId="{06CF654D-9472-4507-AC3F-439B723ED8AB}">
      <dsp:nvSpPr>
        <dsp:cNvPr id="0" name=""/>
        <dsp:cNvSpPr/>
      </dsp:nvSpPr>
      <dsp:spPr>
        <a:xfrm>
          <a:off x="27086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2708667" y="1359690"/>
        <a:ext cx="160507" cy="160939"/>
      </dsp:txXfrm>
    </dsp:sp>
    <dsp:sp modelId="{A6063A21-8E14-40B2-B138-4B1A1BB1B1D8}">
      <dsp:nvSpPr>
        <dsp:cNvPr id="0" name=""/>
        <dsp:cNvSpPr/>
      </dsp:nvSpPr>
      <dsp:spPr>
        <a:xfrm>
          <a:off x="303314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Vehicle</a:t>
          </a:r>
        </a:p>
      </dsp:txBody>
      <dsp:txXfrm>
        <a:off x="3033142" y="1115684"/>
        <a:ext cx="1081585" cy="648951"/>
      </dsp:txXfrm>
    </dsp:sp>
    <dsp:sp modelId="{635A1D8A-46DC-4AD3-9E91-95D195A7DE99}">
      <dsp:nvSpPr>
        <dsp:cNvPr id="0" name=""/>
        <dsp:cNvSpPr/>
      </dsp:nvSpPr>
      <dsp:spPr>
        <a:xfrm>
          <a:off x="42228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4222887" y="1359690"/>
        <a:ext cx="160507" cy="160939"/>
      </dsp:txXfrm>
    </dsp:sp>
    <dsp:sp modelId="{A68D0C7D-8FEC-42F0-A2DC-4509402569C2}">
      <dsp:nvSpPr>
        <dsp:cNvPr id="0" name=""/>
        <dsp:cNvSpPr/>
      </dsp:nvSpPr>
      <dsp:spPr>
        <a:xfrm>
          <a:off x="454736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Wheels</a:t>
          </a:r>
        </a:p>
      </dsp:txBody>
      <dsp:txXfrm>
        <a:off x="4547362" y="1115684"/>
        <a:ext cx="1081585" cy="648951"/>
      </dsp:txXfrm>
    </dsp:sp>
    <dsp:sp modelId="{873C4CD3-24EF-4751-9ADD-4F53A6B7C77E}">
      <dsp:nvSpPr>
        <dsp:cNvPr id="0" name=""/>
        <dsp:cNvSpPr/>
      </dsp:nvSpPr>
      <dsp:spPr>
        <a:xfrm>
          <a:off x="57371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5737107" y="1359690"/>
        <a:ext cx="160507" cy="160939"/>
      </dsp:txXfrm>
    </dsp:sp>
    <dsp:sp modelId="{06170233-3D6C-4E69-9046-59D53A3CADC0}">
      <dsp:nvSpPr>
        <dsp:cNvPr id="0" name=""/>
        <dsp:cNvSpPr/>
      </dsp:nvSpPr>
      <dsp:spPr>
        <a:xfrm>
          <a:off x="606158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Brakes</a:t>
          </a:r>
        </a:p>
      </dsp:txBody>
      <dsp:txXfrm>
        <a:off x="6061582" y="1115684"/>
        <a:ext cx="1081585" cy="648951"/>
      </dsp:txXfrm>
    </dsp:sp>
    <dsp:sp modelId="{A334B57C-0E7C-467A-8A30-C48853BAC23D}">
      <dsp:nvSpPr>
        <dsp:cNvPr id="0" name=""/>
        <dsp:cNvSpPr/>
      </dsp:nvSpPr>
      <dsp:spPr>
        <a:xfrm>
          <a:off x="72513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7251327" y="1359690"/>
        <a:ext cx="160507" cy="160939"/>
      </dsp:txXfrm>
    </dsp:sp>
    <dsp:sp modelId="{75DCE0CE-C2B1-42AB-B381-E5DD711D1703}">
      <dsp:nvSpPr>
        <dsp:cNvPr id="0" name=""/>
        <dsp:cNvSpPr/>
      </dsp:nvSpPr>
      <dsp:spPr>
        <a:xfrm>
          <a:off x="75758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AxleGear</a:t>
          </a:r>
        </a:p>
      </dsp:txBody>
      <dsp:txXfrm>
        <a:off x="7575803" y="1115684"/>
        <a:ext cx="1081585" cy="648951"/>
      </dsp:txXfrm>
    </dsp:sp>
    <dsp:sp modelId="{2A6DD4BB-70B2-4F4C-BFCC-E3233D174642}">
      <dsp:nvSpPr>
        <dsp:cNvPr id="0" name=""/>
        <dsp:cNvSpPr/>
      </dsp:nvSpPr>
      <dsp:spPr>
        <a:xfrm>
          <a:off x="87655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8765547" y="1359690"/>
        <a:ext cx="160507" cy="160939"/>
      </dsp:txXfrm>
    </dsp:sp>
    <dsp:sp modelId="{8C157F1D-A6F8-46A2-AEAD-56ABE0FEE6A6}">
      <dsp:nvSpPr>
        <dsp:cNvPr id="0" name=""/>
        <dsp:cNvSpPr/>
      </dsp:nvSpPr>
      <dsp:spPr>
        <a:xfrm>
          <a:off x="90900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(AngularGear)</a:t>
          </a:r>
        </a:p>
      </dsp:txBody>
      <dsp:txXfrm>
        <a:off x="9090023" y="1115684"/>
        <a:ext cx="1081585" cy="648951"/>
      </dsp:txXfrm>
    </dsp:sp>
    <dsp:sp modelId="{91093355-EC6F-46FF-8CEC-A8C627874621}">
      <dsp:nvSpPr>
        <dsp:cNvPr id="0" name=""/>
        <dsp:cNvSpPr/>
      </dsp:nvSpPr>
      <dsp:spPr>
        <a:xfrm>
          <a:off x="102797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0279767" y="1359690"/>
        <a:ext cx="160507" cy="160939"/>
      </dsp:txXfrm>
    </dsp:sp>
    <dsp:sp modelId="{4EE45600-06B9-4BB4-8889-9530778E6CDB}">
      <dsp:nvSpPr>
        <dsp:cNvPr id="0" name=""/>
        <dsp:cNvSpPr/>
      </dsp:nvSpPr>
      <dsp:spPr>
        <a:xfrm>
          <a:off x="106042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(Retarder primary)</a:t>
          </a:r>
        </a:p>
      </dsp:txBody>
      <dsp:txXfrm>
        <a:off x="10604243" y="1115684"/>
        <a:ext cx="1081585" cy="648951"/>
      </dsp:txXfrm>
    </dsp:sp>
    <dsp:sp modelId="{A30F4025-B688-4D10-B020-CD25EB39E6F6}">
      <dsp:nvSpPr>
        <dsp:cNvPr id="0" name=""/>
        <dsp:cNvSpPr/>
      </dsp:nvSpPr>
      <dsp:spPr>
        <a:xfrm>
          <a:off x="117939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1793987" y="1359690"/>
        <a:ext cx="160507" cy="160939"/>
      </dsp:txXfrm>
    </dsp:sp>
    <dsp:sp modelId="{838CB19D-5E3F-49C9-956B-8AB95C278E9F}">
      <dsp:nvSpPr>
        <dsp:cNvPr id="0" name=""/>
        <dsp:cNvSpPr/>
      </dsp:nvSpPr>
      <dsp:spPr>
        <a:xfrm>
          <a:off x="1211846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Gearbox</a:t>
          </a:r>
        </a:p>
      </dsp:txBody>
      <dsp:txXfrm>
        <a:off x="12118463" y="1115684"/>
        <a:ext cx="1081585" cy="648951"/>
      </dsp:txXfrm>
    </dsp:sp>
    <dsp:sp modelId="{BAC245F5-CE43-4EA9-B488-3491FCA0A9B0}">
      <dsp:nvSpPr>
        <dsp:cNvPr id="0" name=""/>
        <dsp:cNvSpPr/>
      </dsp:nvSpPr>
      <dsp:spPr>
        <a:xfrm>
          <a:off x="133082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3308207" y="1359690"/>
        <a:ext cx="160507" cy="160939"/>
      </dsp:txXfrm>
    </dsp:sp>
    <dsp:sp modelId="{7B645699-3C4D-4AD0-918E-42FFF1B441B3}">
      <dsp:nvSpPr>
        <dsp:cNvPr id="0" name=""/>
        <dsp:cNvSpPr/>
      </dsp:nvSpPr>
      <dsp:spPr>
        <a:xfrm>
          <a:off x="1363268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(Retarder secondary)</a:t>
          </a:r>
        </a:p>
      </dsp:txBody>
      <dsp:txXfrm>
        <a:off x="13632683" y="1115684"/>
        <a:ext cx="1081585" cy="648951"/>
      </dsp:txXfrm>
    </dsp:sp>
    <dsp:sp modelId="{F894151C-AC9B-46BF-80C0-9E9FB8DAD41C}">
      <dsp:nvSpPr>
        <dsp:cNvPr id="0" name=""/>
        <dsp:cNvSpPr/>
      </dsp:nvSpPr>
      <dsp:spPr>
        <a:xfrm>
          <a:off x="148224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4822427" y="1359690"/>
        <a:ext cx="160507" cy="160939"/>
      </dsp:txXfrm>
    </dsp:sp>
    <dsp:sp modelId="{C87C9376-9B91-4483-A836-89258EE6FA85}">
      <dsp:nvSpPr>
        <dsp:cNvPr id="0" name=""/>
        <dsp:cNvSpPr/>
      </dsp:nvSpPr>
      <dsp:spPr>
        <a:xfrm>
          <a:off x="151469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Clutch</a:t>
          </a:r>
        </a:p>
      </dsp:txBody>
      <dsp:txXfrm>
        <a:off x="15146903" y="1115684"/>
        <a:ext cx="1081585" cy="648951"/>
      </dsp:txXfrm>
    </dsp:sp>
    <dsp:sp modelId="{31DD45E7-30F4-43DF-A8B6-02CBB15B1530}">
      <dsp:nvSpPr>
        <dsp:cNvPr id="0" name=""/>
        <dsp:cNvSpPr/>
      </dsp:nvSpPr>
      <dsp:spPr>
        <a:xfrm>
          <a:off x="163366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6336647" y="1359690"/>
        <a:ext cx="160507" cy="160939"/>
      </dsp:txXfrm>
    </dsp:sp>
    <dsp:sp modelId="{31465DD7-736A-4E29-B912-3CE88671965A}">
      <dsp:nvSpPr>
        <dsp:cNvPr id="0" name=""/>
        <dsp:cNvSpPr/>
      </dsp:nvSpPr>
      <dsp:spPr>
        <a:xfrm>
          <a:off x="166611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/>
            <a:t>Engine</a:t>
          </a:r>
        </a:p>
      </dsp:txBody>
      <dsp:txXfrm>
        <a:off x="16661123" y="1115684"/>
        <a:ext cx="1081585" cy="648951"/>
      </dsp:txXfrm>
    </dsp:sp>
    <dsp:sp modelId="{640D8095-876B-4AEB-AA71-C9DFEE353379}">
      <dsp:nvSpPr>
        <dsp:cNvPr id="0" name=""/>
        <dsp:cNvSpPr/>
      </dsp:nvSpPr>
      <dsp:spPr>
        <a:xfrm flipH="1">
          <a:off x="178508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7919656" y="1359690"/>
        <a:ext cx="160507" cy="160939"/>
      </dsp:txXfrm>
    </dsp:sp>
    <dsp:sp modelId="{51CAFB81-78F9-4119-9D66-FCF9B2E69E25}">
      <dsp:nvSpPr>
        <dsp:cNvPr id="0" name=""/>
        <dsp:cNvSpPr/>
      </dsp:nvSpPr>
      <dsp:spPr>
        <a:xfrm>
          <a:off x="181753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/>
            <a:t>Auxiliaries</a:t>
          </a:r>
        </a:p>
      </dsp:txBody>
      <dsp:txXfrm>
        <a:off x="18175343" y="1115684"/>
        <a:ext cx="1081585" cy="64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3" indent="0">
              <a:buNone/>
              <a:defRPr sz="2400"/>
            </a:lvl3pPr>
            <a:lvl4pPr marL="1371544" indent="0">
              <a:buNone/>
              <a:defRPr sz="2000"/>
            </a:lvl4pPr>
            <a:lvl5pPr marL="1828725" indent="0">
              <a:buNone/>
              <a:defRPr sz="2000"/>
            </a:lvl5pPr>
            <a:lvl6pPr marL="2285907" indent="0">
              <a:buNone/>
              <a:defRPr sz="2000"/>
            </a:lvl6pPr>
            <a:lvl7pPr marL="2743088" indent="0">
              <a:buNone/>
              <a:defRPr sz="2000"/>
            </a:lvl7pPr>
            <a:lvl8pPr marL="3200269" indent="0">
              <a:buNone/>
              <a:defRPr sz="2000"/>
            </a:lvl8pPr>
            <a:lvl9pPr marL="365745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6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9" indent="-285739" algn="l" defTabSz="91436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3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5" indent="-228590" algn="l" defTabSz="91436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5" indent="-228590" algn="l" defTabSz="91436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7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8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8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96" y="861667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1878678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Job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99683" y="3889476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Message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97577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in Release Notes.pptx</a:t>
            </a:r>
            <a:endParaRPr lang="en-GB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3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023475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045444" y="3645024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3771448" y="36160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3771449" y="3011183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3668316" y="2885104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is reached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203848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232554" y="3656227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2968028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2968031" y="4119560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4850879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Engine idling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71987" y="2926090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>
                <a:solidFill>
                  <a:srgbClr val="FF0000"/>
                </a:solidFill>
              </a:rPr>
              <a:t>Coasting &amp; Braking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4377508" y="360241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4377508" y="61327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29536" y="3326991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4650226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661789" y="1561418"/>
            <a:ext cx="4807214" cy="2995657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1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V</a:t>
              </a:r>
              <a:endParaRPr lang="de-AT" sz="1200" b="1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time</a:t>
              </a:r>
              <a:endParaRPr lang="de-AT" sz="1200" b="1"/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1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7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2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9" y="2859829"/>
              <a:ext cx="2710638" cy="83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>
                  <a:solidFill>
                    <a:schemeClr val="accent2"/>
                  </a:solidFill>
                </a:rPr>
                <a:t>Deceleration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according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to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>
                  <a:solidFill>
                    <a:schemeClr val="accent2"/>
                  </a:solidFill>
                </a:rPr>
                <a:t>brake</a:t>
              </a:r>
              <a:r>
                <a:rPr lang="de-AT" sz="1100" b="1" dirty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>
                  <a:solidFill>
                    <a:schemeClr val="accent2"/>
                  </a:solidFill>
                </a:rPr>
                <a:t>curve</a:t>
              </a:r>
              <a:r>
                <a:rPr lang="de-AT" sz="1100" dirty="0">
                  <a:solidFill>
                    <a:schemeClr val="accent2"/>
                  </a:solidFill>
                </a:rPr>
                <a:t/>
              </a:r>
              <a:br>
                <a:rPr lang="de-AT" sz="1100" dirty="0">
                  <a:solidFill>
                    <a:schemeClr val="accent2"/>
                  </a:solidFill>
                </a:rPr>
              </a:br>
              <a:r>
                <a:rPr lang="de-AT" sz="1100" dirty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047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 = </a:t>
              </a:r>
              <a:br>
                <a:rPr lang="de-AT" sz="1200" b="1"/>
              </a:br>
              <a:r>
                <a:rPr lang="de-AT" sz="1200" b="1"/>
                <a:t>(vset</a:t>
              </a:r>
              <a:r>
                <a:rPr lang="de-AT" sz="1200" b="1" baseline="-25000"/>
                <a:t>1</a:t>
              </a:r>
              <a:r>
                <a:rPr lang="de-AT" sz="1200" b="1"/>
                <a:t>-vset</a:t>
              </a:r>
              <a:r>
                <a:rPr lang="de-AT" sz="1200" b="1" baseline="-25000"/>
                <a:t>2</a:t>
              </a:r>
              <a:r>
                <a:rPr lang="de-AT" sz="1200" b="1"/>
                <a:t>) / a</a:t>
              </a:r>
              <a:r>
                <a:rPr lang="de-AT" sz="1200" b="1" baseline="-25000"/>
                <a:t>lookahead</a:t>
              </a:r>
              <a:r>
                <a:rPr lang="de-AT" sz="1200" b="1"/>
                <a:t/>
              </a:r>
              <a:br>
                <a:rPr lang="de-AT" sz="1200" b="1"/>
              </a:br>
              <a:r>
                <a:rPr lang="de-AT" sz="1100"/>
                <a:t>e.g. a</a:t>
              </a:r>
              <a:r>
                <a:rPr lang="de-AT" sz="1100" baseline="-25000"/>
                <a:t>lookahead</a:t>
              </a:r>
              <a:r>
                <a:rPr lang="de-AT" sz="110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3"/>
              <a:ext cx="1705061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5" y="3810550"/>
              <a:ext cx="1240994" cy="358952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7"/>
              <a:ext cx="1250068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76" y="3512482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216525" y="3430387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49186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35" y="3289465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8182811" y="2842313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6387329" y="2845499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66788" y="2394457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522764" y="2894636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66588" y="2394457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6560464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26427" y="1848009"/>
            <a:ext cx="38234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226422" y="2582308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3605927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0640" y="4441088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</a:t>
            </a:r>
            <a:r>
              <a:rPr lang="en-GB" sz="1100"/>
              <a:t>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010944" y="4441088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92188" y="3234038"/>
            <a:ext cx="2843642" cy="40011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2188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converter </a:t>
            </a:r>
            <a:r>
              <a:rPr lang="en-GB" sz="1100"/>
              <a:t>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1654322" y="548680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7" y="2047891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7849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23528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.vaux file</a:t>
            </a:r>
            <a:endParaRPr lang="en-GB"/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1528572" y="2533957"/>
            <a:ext cx="2348433" cy="380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877005" y="2395457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1515662" y="2897801"/>
            <a:ext cx="2361342" cy="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877004" y="2759301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 flipV="1">
            <a:off x="1515661" y="3329849"/>
            <a:ext cx="2361342" cy="1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877003" y="3191349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25937" y="3761898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851920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318428" y="4409970"/>
            <a:ext cx="1093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solidFill>
                  <a:srgbClr val="FF0000"/>
                </a:solidFill>
              </a:rPr>
              <a:t>AuxMap(</a:t>
            </a:r>
            <a:r>
              <a:rPr lang="en-GB" sz="1200">
                <a:solidFill>
                  <a:srgbClr val="FF0000"/>
                </a:solidFill>
              </a:rPr>
              <a:t>n,Pe</a:t>
            </a:r>
            <a:r>
              <a:rPr lang="en-GB" sz="1200" b="1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.vdri file</a:t>
            </a:r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604448" y="5358183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316417" y="5888306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901745" y="3779749"/>
            <a:ext cx="567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b="1"/>
              <a:t>P</a:t>
            </a:r>
            <a:r>
              <a:rPr lang="en-GB" b="1" baseline="-25000"/>
              <a:t>AuxDemand</a:t>
            </a:r>
            <a:r>
              <a:rPr lang="en-GB" b="1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3528" y="1424267"/>
            <a:ext cx="2539157" cy="53091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1) n</a:t>
            </a:r>
            <a:r>
              <a:rPr lang="en-GB" baseline="-25000"/>
              <a:t>Aux </a:t>
            </a:r>
            <a:r>
              <a:rPr lang="en-GB"/>
              <a:t>= n</a:t>
            </a:r>
            <a:r>
              <a:rPr lang="en-GB" baseline="-25000"/>
              <a:t>Eng</a:t>
            </a:r>
            <a:r>
              <a:rPr lang="en-GB"/>
              <a:t> * </a:t>
            </a:r>
            <a:r>
              <a:rPr lang="en-GB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/>
              <a:t>with</a:t>
            </a:r>
            <a:r>
              <a:rPr lang="en-GB" sz="1050"/>
              <a:t>: </a:t>
            </a:r>
            <a:r>
              <a:rPr lang="en-GB" sz="1050"/>
              <a:t>n</a:t>
            </a:r>
            <a:r>
              <a:rPr lang="en-GB" sz="1050" baseline="-25000"/>
              <a:t>Eng</a:t>
            </a:r>
            <a:r>
              <a:rPr lang="en-GB" sz="1050"/>
              <a:t> </a:t>
            </a:r>
            <a:r>
              <a:rPr lang="en-GB" sz="1050"/>
              <a:t>= engine </a:t>
            </a:r>
            <a:r>
              <a:rPr lang="en-GB" sz="1050"/>
              <a:t>speed</a:t>
            </a:r>
            <a:endParaRPr lang="en-GB" sz="1200"/>
          </a:p>
        </p:txBody>
      </p:sp>
      <p:sp>
        <p:nvSpPr>
          <p:cNvPr id="22" name="Textfeld 21"/>
          <p:cNvSpPr txBox="1"/>
          <p:nvPr/>
        </p:nvSpPr>
        <p:spPr>
          <a:xfrm>
            <a:off x="323527" y="2132856"/>
            <a:ext cx="29665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2) P</a:t>
            </a:r>
            <a:r>
              <a:rPr lang="en-GB" baseline="-25000"/>
              <a:t>AuxOut </a:t>
            </a:r>
            <a:r>
              <a:rPr lang="en-GB"/>
              <a:t>= </a:t>
            </a:r>
            <a:r>
              <a:rPr lang="en-GB">
                <a:solidFill>
                  <a:schemeClr val="tx2"/>
                </a:solidFill>
              </a:rPr>
              <a:t>Psupply </a:t>
            </a:r>
            <a:r>
              <a:rPr lang="en-GB"/>
              <a:t>/ </a:t>
            </a:r>
            <a:r>
              <a:rPr lang="en-GB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2404" y="2661080"/>
            <a:ext cx="30537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3</a:t>
            </a:r>
            <a:r>
              <a:rPr lang="en-GB" dirty="0"/>
              <a:t>) </a:t>
            </a:r>
            <a:r>
              <a:rPr lang="en-GB" dirty="0" err="1"/>
              <a:t>P</a:t>
            </a:r>
            <a:r>
              <a:rPr lang="en-GB" baseline="-25000" dirty="0" err="1"/>
              <a:t>AuxIn</a:t>
            </a:r>
            <a:r>
              <a:rPr lang="en-GB" baseline="-25000" dirty="0"/>
              <a:t> </a:t>
            </a:r>
            <a:r>
              <a:rPr lang="en-GB" dirty="0"/>
              <a:t>= </a:t>
            </a:r>
            <a:r>
              <a:rPr lang="en-GB" dirty="0" err="1">
                <a:solidFill>
                  <a:srgbClr val="FF0000"/>
                </a:solidFill>
              </a:rPr>
              <a:t>AuxMap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err="1"/>
              <a:t>n</a:t>
            </a:r>
            <a:r>
              <a:rPr lang="en-GB" baseline="-25000" dirty="0" err="1"/>
              <a:t>Aux</a:t>
            </a:r>
            <a:r>
              <a:rPr lang="en-GB" dirty="0">
                <a:solidFill>
                  <a:srgbClr val="FF0000"/>
                </a:solidFill>
              </a:rPr>
              <a:t>,</a:t>
            </a:r>
            <a:r>
              <a:rPr lang="en-GB" dirty="0"/>
              <a:t> </a:t>
            </a:r>
            <a:r>
              <a:rPr lang="en-GB" dirty="0" err="1"/>
              <a:t>P</a:t>
            </a:r>
            <a:r>
              <a:rPr lang="en-GB" baseline="-25000" dirty="0" err="1"/>
              <a:t>AuxOut</a:t>
            </a:r>
            <a:r>
              <a:rPr lang="en-GB" dirty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3528" y="3203684"/>
            <a:ext cx="294997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4) P</a:t>
            </a:r>
            <a:r>
              <a:rPr lang="en-GB" baseline="-25000"/>
              <a:t>AuxDemand </a:t>
            </a:r>
            <a:r>
              <a:rPr lang="en-GB"/>
              <a:t>= P</a:t>
            </a:r>
            <a:r>
              <a:rPr lang="en-GB" baseline="-25000"/>
              <a:t>AuxIn</a:t>
            </a:r>
            <a:r>
              <a:rPr lang="en-GB"/>
              <a:t> </a:t>
            </a:r>
            <a:r>
              <a:rPr lang="en-GB"/>
              <a:t>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67544" y="3567013"/>
            <a:ext cx="404441" cy="79480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314430373"/>
              </p:ext>
            </p:extLst>
          </p:nvPr>
        </p:nvGraphicFramePr>
        <p:xfrm>
          <a:off x="-4284984" y="-2177641"/>
          <a:ext cx="1926163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" name="Gruppieren 30"/>
          <p:cNvGrpSpPr/>
          <p:nvPr/>
        </p:nvGrpSpPr>
        <p:grpSpPr>
          <a:xfrm>
            <a:off x="-1548679" y="1772816"/>
            <a:ext cx="13168441" cy="667252"/>
            <a:chOff x="-1724242" y="2042547"/>
            <a:chExt cx="13168441" cy="667252"/>
          </a:xfrm>
        </p:grpSpPr>
        <p:sp>
          <p:nvSpPr>
            <p:cNvPr id="6" name="Freihandform 5"/>
            <p:cNvSpPr/>
            <p:nvPr/>
          </p:nvSpPr>
          <p:spPr>
            <a:xfrm>
              <a:off x="-1724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Driving Cycle</a:t>
              </a:r>
            </a:p>
          </p:txBody>
        </p:sp>
        <p:sp>
          <p:nvSpPr>
            <p:cNvPr id="7" name="Freihandform 6"/>
            <p:cNvSpPr/>
            <p:nvPr/>
          </p:nvSpPr>
          <p:spPr>
            <a:xfrm>
              <a:off x="-899474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-698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Driver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125897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32650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Vehicle</a:t>
              </a:r>
              <a:endParaRPr lang="de-DE" sz="1300" dirty="0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2176639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1351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Wheels</a:t>
              </a:r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3202010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2377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Brakes</a:t>
              </a:r>
            </a:p>
          </p:txBody>
        </p:sp>
        <p:sp>
          <p:nvSpPr>
            <p:cNvPr id="15" name="Freihandform 14"/>
            <p:cNvSpPr/>
            <p:nvPr/>
          </p:nvSpPr>
          <p:spPr>
            <a:xfrm>
              <a:off x="5252752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3402613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AxleGear</a:t>
              </a:r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6278123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427984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/>
                <a:t>Angular</a:t>
              </a:r>
            </a:p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Gear</a:t>
              </a:r>
              <a:r>
                <a:rPr lang="de-DE" sz="1300" dirty="0"/>
                <a:t>)</a:t>
              </a:r>
            </a:p>
          </p:txBody>
        </p:sp>
        <p:sp>
          <p:nvSpPr>
            <p:cNvPr id="19" name="Freihandform 18"/>
            <p:cNvSpPr/>
            <p:nvPr/>
          </p:nvSpPr>
          <p:spPr>
            <a:xfrm>
              <a:off x="4227381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0" name="Freihandform 19"/>
            <p:cNvSpPr/>
            <p:nvPr/>
          </p:nvSpPr>
          <p:spPr>
            <a:xfrm>
              <a:off x="5453355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primary</a:t>
              </a:r>
              <a:r>
                <a:rPr lang="de-DE" sz="1300" dirty="0"/>
                <a:t>)</a:t>
              </a:r>
            </a:p>
          </p:txBody>
        </p:sp>
        <p:sp>
          <p:nvSpPr>
            <p:cNvPr id="21" name="Freihandform 20"/>
            <p:cNvSpPr/>
            <p:nvPr/>
          </p:nvSpPr>
          <p:spPr>
            <a:xfrm>
              <a:off x="8400777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2" name="Freihandform 21"/>
            <p:cNvSpPr/>
            <p:nvPr/>
          </p:nvSpPr>
          <p:spPr>
            <a:xfrm>
              <a:off x="6478726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Gearbox</a:t>
              </a:r>
            </a:p>
          </p:txBody>
        </p:sp>
        <p:sp>
          <p:nvSpPr>
            <p:cNvPr id="23" name="Freihandform 22"/>
            <p:cNvSpPr/>
            <p:nvPr/>
          </p:nvSpPr>
          <p:spPr>
            <a:xfrm>
              <a:off x="9426148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7504097" y="2060848"/>
              <a:ext cx="864000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secondary</a:t>
              </a:r>
              <a:r>
                <a:rPr lang="de-DE" sz="1300" dirty="0"/>
                <a:t>)</a:t>
              </a:r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1151268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860138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Clutch</a:t>
              </a:r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7303494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8" name="Freihandform 27"/>
            <p:cNvSpPr/>
            <p:nvPr/>
          </p:nvSpPr>
          <p:spPr>
            <a:xfrm>
              <a:off x="962675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b="1"/>
                <a:t>Engine</a:t>
              </a:r>
            </a:p>
          </p:txBody>
        </p:sp>
        <p:sp>
          <p:nvSpPr>
            <p:cNvPr id="29" name="Freihandform 28"/>
            <p:cNvSpPr/>
            <p:nvPr/>
          </p:nvSpPr>
          <p:spPr>
            <a:xfrm flipH="1">
              <a:off x="10451519" y="2251205"/>
              <a:ext cx="167923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789" tIns="53647" rIns="0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30" name="Freihandform 29"/>
            <p:cNvSpPr/>
            <p:nvPr/>
          </p:nvSpPr>
          <p:spPr>
            <a:xfrm>
              <a:off x="10652111" y="2042547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Auxiliaries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36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1145705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4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5206078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947212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1617622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 dirty="0"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699792" y="3519531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Engine motoring operation.</a:t>
            </a:r>
            <a:r>
              <a:rPr lang="en-GB" sz="1200" dirty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2434658" y="3496635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412605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692697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feld 2"/>
              <p:cNvSpPr txBox="1"/>
              <p:nvPr/>
            </p:nvSpPr>
            <p:spPr>
              <a:xfrm>
                <a:off x="4499991" y="2479925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𝑅𝑅𝐶</m:t>
                      </m:r>
                      <m:r>
                        <a:rPr lang="de-AT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i="1">
                              <a:latin typeface="Cambria Math"/>
                            </a:rPr>
                            <m:t>𝑖</m:t>
                          </m:r>
                          <m:r>
                            <a:rPr lang="de-AT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1" y="2479925"/>
                <a:ext cx="4511748" cy="8505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9" y="788641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4992260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750425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hteck 1"/>
              <p:cNvSpPr/>
              <p:nvPr/>
            </p:nvSpPr>
            <p:spPr>
              <a:xfrm>
                <a:off x="827584" y="5805265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𝑂𝑢𝑡𝑝𝑢𝑡</m:t>
                      </m:r>
                      <m:r>
                        <a:rPr lang="de-AT" i="1">
                          <a:latin typeface="Cambria Math"/>
                        </a:rPr>
                        <m:t> </m:t>
                      </m:r>
                      <m:r>
                        <a:rPr lang="de-AT" i="1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i="1">
                              <a:latin typeface="Cambria Math"/>
                            </a:rPr>
                            <m:t>𝐼𝑛𝑝𝑢𝑡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i="1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05265"/>
                <a:ext cx="6408712" cy="369332"/>
              </a:xfrm>
              <a:prstGeom prst="rect">
                <a:avLst/>
              </a:prstGeom>
              <a:blipFill>
                <a:blip r:embed="rId3"/>
                <a:stretch>
                  <a:fillRect l="-285" b="-1147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/>
          <p:cNvSpPr/>
          <p:nvPr/>
        </p:nvSpPr>
        <p:spPr>
          <a:xfrm>
            <a:off x="4823422" y="-191521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65" y="2852937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</a:t>
            </a:r>
            <a:r>
              <a:rPr lang="en-GB" sz="2000" b="1"/>
              <a:t>in Release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7" y="566295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Bildschirmpräsentation (4:3)</PresentationFormat>
  <Paragraphs>71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 Math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Michael Krisper</cp:lastModifiedBy>
  <cp:revision>133</cp:revision>
  <dcterms:created xsi:type="dcterms:W3CDTF">2012-10-30T07:59:54Z</dcterms:created>
  <dcterms:modified xsi:type="dcterms:W3CDTF">2016-07-18T13:45:45Z</dcterms:modified>
</cp:coreProperties>
</file>