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575" r:id="rId2"/>
    <p:sldId id="652" r:id="rId3"/>
    <p:sldId id="656" r:id="rId4"/>
    <p:sldId id="655" r:id="rId5"/>
    <p:sldId id="654" r:id="rId6"/>
    <p:sldId id="653" r:id="rId7"/>
    <p:sldId id="651" r:id="rId8"/>
    <p:sldId id="648" r:id="rId9"/>
    <p:sldId id="649" r:id="rId10"/>
    <p:sldId id="650" r:id="rId11"/>
    <p:sldId id="645" r:id="rId12"/>
    <p:sldId id="647" r:id="rId13"/>
    <p:sldId id="646" r:id="rId14"/>
    <p:sldId id="640" r:id="rId15"/>
    <p:sldId id="641" r:id="rId16"/>
    <p:sldId id="642" r:id="rId17"/>
    <p:sldId id="643" r:id="rId18"/>
    <p:sldId id="644" r:id="rId19"/>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289" autoAdjust="0"/>
  </p:normalViewPr>
  <p:slideViewPr>
    <p:cSldViewPr>
      <p:cViewPr varScale="1">
        <p:scale>
          <a:sx n="109" d="100"/>
          <a:sy n="109" d="100"/>
        </p:scale>
        <p:origin x="1674" y="78"/>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br>
              <a:rPr lang="en-US" sz="3200" dirty="0" smtClean="0">
                <a:solidFill>
                  <a:srgbClr val="990000"/>
                </a:solidFill>
              </a:rPr>
            </a:br>
            <a:r>
              <a:rPr lang="en-US" sz="2000" dirty="0">
                <a:solidFill>
                  <a:srgbClr val="990000"/>
                </a:solidFill>
              </a:rPr>
              <a:t>2</a:t>
            </a:r>
            <a:r>
              <a:rPr lang="en-US" sz="2000" dirty="0" smtClean="0">
                <a:solidFill>
                  <a:srgbClr val="990000"/>
                </a:solidFill>
              </a:rPr>
              <a:t>4.10.2016</a:t>
            </a: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a:t>    + Measured Speed</a:t>
            </a:r>
          </a:p>
          <a:p>
            <a:r>
              <a:rPr lang="en-US" sz="800" dirty="0"/>
              <a:t>    + Measured Speed with Gear</a:t>
            </a:r>
          </a:p>
          <a:p>
            <a:r>
              <a:rPr lang="en-US" sz="800" dirty="0"/>
              <a:t>    +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 Move wheels inertia from vehicle to wheels</a:t>
            </a:r>
          </a:p>
          <a:p>
            <a:r>
              <a:rPr lang="en-US" sz="800" dirty="0"/>
              <a:t>    + Auxiliaries no longer connected via clutch to the engine but via a separate port</a:t>
            </a:r>
          </a:p>
          <a:p>
            <a:r>
              <a:rPr lang="en-US" sz="800" dirty="0"/>
              <a:t>    +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5760640"/>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a:t>
            </a:r>
            <a:r>
              <a:rPr lang="en-US" sz="1600" dirty="0" smtClean="0"/>
              <a:t>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191121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1799</Words>
  <Application>Microsoft Office PowerPoint</Application>
  <PresentationFormat>Bildschirmpräsentation (4:3)</PresentationFormat>
  <Paragraphs>188</Paragraphs>
  <Slides>18</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18</vt:i4>
      </vt:variant>
    </vt:vector>
  </HeadingPairs>
  <TitlesOfParts>
    <vt:vector size="21" baseType="lpstr">
      <vt:lpstr>Arial</vt:lpstr>
      <vt:lpstr>Verdana</vt:lpstr>
      <vt:lpstr>Standarddesign</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Michael Krisper</cp:lastModifiedBy>
  <cp:revision>1116</cp:revision>
  <cp:lastPrinted>2013-01-22T12:03:30Z</cp:lastPrinted>
  <dcterms:created xsi:type="dcterms:W3CDTF">2010-01-07T15:28:02Z</dcterms:created>
  <dcterms:modified xsi:type="dcterms:W3CDTF">2016-10-24T15:07:41Z</dcterms:modified>
</cp:coreProperties>
</file>